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179" dt="2021-03-01T02:45:52.977"/>
    <p1510:client id="{66EC2C4F-DE91-9150-FF81-81D8A579AD84}" v="31" dt="2022-01-14T15:34:50.787"/>
    <p1510:client id="{7F4E78F6-39D5-F138-8CD9-542D7394AB86}" v="1174" dt="2021-02-22T20:27:31.369"/>
    <p1510:client id="{8EB73A44-110C-330B-8AF5-57AECD4F604C}" v="4" dt="2022-01-14T14:02:02.263"/>
    <p1510:client id="{A958CFB1-AD58-2DD9-D85A-A183B305CAF1}" v="64" dt="2021-02-25T01:56:44.603"/>
    <p1510:client id="{B5E613B8-F4CD-EC1F-38E6-C7B4B9EDC773}" v="25" dt="2022-01-14T16:32:18.518"/>
    <p1510:client id="{DC98AE9F-8012-0000-9303-82F06BBA71E0}" v="119" dt="2021-02-25T04:10:45.184"/>
    <p1510:client id="{E7DF1601-3CDE-C912-8542-8D28D9E9633A}" v="37" dt="2022-01-13T21:14:38.903"/>
    <p1510:client id="{FABA17CB-250F-3534-5E7E-8DAA48D7BA22}" v="21" dt="2022-01-17T21:48:15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, Michael" userId="S::michaeld.wells@fortbendisd.com::129b94ba-56b6-4ce6-b77f-1dbe2da61871" providerId="AD" clId="Web-{B2C7B75E-49BB-C7E5-B31C-6DBBB4213889}"/>
    <pc:docChg chg="modSld">
      <pc:chgData name="Wells, Michael" userId="S::michaeld.wells@fortbendisd.com::129b94ba-56b6-4ce6-b77f-1dbe2da61871" providerId="AD" clId="Web-{B2C7B75E-49BB-C7E5-B31C-6DBBB4213889}" dt="2021-02-21T02:46:48.338" v="23" actId="20577"/>
      <pc:docMkLst>
        <pc:docMk/>
      </pc:docMkLst>
      <pc:sldChg chg="modSp">
        <pc:chgData name="Wells, Michael" userId="S::michaeld.wells@fortbendisd.com::129b94ba-56b6-4ce6-b77f-1dbe2da61871" providerId="AD" clId="Web-{B2C7B75E-49BB-C7E5-B31C-6DBBB4213889}" dt="2021-02-21T02:46:48.338" v="23" actId="20577"/>
        <pc:sldMkLst>
          <pc:docMk/>
          <pc:sldMk cId="3762909873" sldId="256"/>
        </pc:sldMkLst>
        <pc:spChg chg="mod">
          <ac:chgData name="Wells, Michael" userId="S::michaeld.wells@fortbendisd.com::129b94ba-56b6-4ce6-b77f-1dbe2da61871" providerId="AD" clId="Web-{B2C7B75E-49BB-C7E5-B31C-6DBBB4213889}" dt="2021-02-21T02:46:48.338" v="23" actId="20577"/>
          <ac:spMkLst>
            <pc:docMk/>
            <pc:sldMk cId="3762909873" sldId="256"/>
            <ac:spMk id="3" creationId="{63BBD5B5-F946-4C65-9F98-B09405B891EF}"/>
          </ac:spMkLst>
        </pc:spChg>
      </pc:sldChg>
    </pc:docChg>
  </pc:docChgLst>
  <pc:docChgLst>
    <pc:chgData name="Sheridan, Yoshimi" userId="S::yoshimi.sheridan@fortbendisd.com::c7018d17-af11-4791-a0b2-5f5c03c52d73" providerId="AD" clId="Web-{00000000-0000-0000-0000-000000000000}"/>
    <pc:docChg chg="modSld">
      <pc:chgData name="Sheridan, Yoshimi" userId="S::yoshimi.sheridan@fortbendisd.com::c7018d17-af11-4791-a0b2-5f5c03c52d73" providerId="AD" clId="Web-{00000000-0000-0000-0000-000000000000}" dt="2021-02-28T18:16:44.474" v="88" actId="1076"/>
      <pc:docMkLst>
        <pc:docMk/>
      </pc:docMkLst>
      <pc:sldChg chg="addSp delSp modSp">
        <pc:chgData name="Sheridan, Yoshimi" userId="S::yoshimi.sheridan@fortbendisd.com::c7018d17-af11-4791-a0b2-5f5c03c52d73" providerId="AD" clId="Web-{00000000-0000-0000-0000-000000000000}" dt="2021-02-28T18:16:44.474" v="88" actId="1076"/>
        <pc:sldMkLst>
          <pc:docMk/>
          <pc:sldMk cId="1359076838" sldId="262"/>
        </pc:sldMkLst>
        <pc:spChg chg="mod">
          <ac:chgData name="Sheridan, Yoshimi" userId="S::yoshimi.sheridan@fortbendisd.com::c7018d17-af11-4791-a0b2-5f5c03c52d73" providerId="AD" clId="Web-{00000000-0000-0000-0000-000000000000}" dt="2021-02-28T18:14:30.885" v="83" actId="20577"/>
          <ac:spMkLst>
            <pc:docMk/>
            <pc:sldMk cId="1359076838" sldId="262"/>
            <ac:spMk id="3" creationId="{0E71FCCA-A01A-4542-86AD-1939F24FAC0F}"/>
          </ac:spMkLst>
        </pc:spChg>
        <pc:picChg chg="mod">
          <ac:chgData name="Sheridan, Yoshimi" userId="S::yoshimi.sheridan@fortbendisd.com::c7018d17-af11-4791-a0b2-5f5c03c52d73" providerId="AD" clId="Web-{00000000-0000-0000-0000-000000000000}" dt="2021-02-28T18:08:32.050" v="60" actId="1076"/>
          <ac:picMkLst>
            <pc:docMk/>
            <pc:sldMk cId="1359076838" sldId="262"/>
            <ac:picMk id="4" creationId="{05B6A128-647E-46B3-AC4E-4F1CF9292BAA}"/>
          </ac:picMkLst>
        </pc:picChg>
        <pc:picChg chg="mod">
          <ac:chgData name="Sheridan, Yoshimi" userId="S::yoshimi.sheridan@fortbendisd.com::c7018d17-af11-4791-a0b2-5f5c03c52d73" providerId="AD" clId="Web-{00000000-0000-0000-0000-000000000000}" dt="2021-02-28T18:16:44.474" v="88" actId="1076"/>
          <ac:picMkLst>
            <pc:docMk/>
            <pc:sldMk cId="1359076838" sldId="262"/>
            <ac:picMk id="9" creationId="{18BD01C8-11E8-47A1-B88A-1C1C3970022D}"/>
          </ac:picMkLst>
        </pc:picChg>
        <pc:picChg chg="del">
          <ac:chgData name="Sheridan, Yoshimi" userId="S::yoshimi.sheridan@fortbendisd.com::c7018d17-af11-4791-a0b2-5f5c03c52d73" providerId="AD" clId="Web-{00000000-0000-0000-0000-000000000000}" dt="2021-02-28T18:08:11.034" v="57"/>
          <ac:picMkLst>
            <pc:docMk/>
            <pc:sldMk cId="1359076838" sldId="262"/>
            <ac:picMk id="10" creationId="{30A0F549-50E2-4999-862E-980F4D53AD64}"/>
          </ac:picMkLst>
        </pc:picChg>
        <pc:picChg chg="add del mod">
          <ac:chgData name="Sheridan, Yoshimi" userId="S::yoshimi.sheridan@fortbendisd.com::c7018d17-af11-4791-a0b2-5f5c03c52d73" providerId="AD" clId="Web-{00000000-0000-0000-0000-000000000000}" dt="2021-02-28T18:14:51.526" v="84"/>
          <ac:picMkLst>
            <pc:docMk/>
            <pc:sldMk cId="1359076838" sldId="262"/>
            <ac:picMk id="11" creationId="{B5297314-3838-4914-AC93-86A4EF041AC5}"/>
          </ac:picMkLst>
        </pc:picChg>
        <pc:picChg chg="mod">
          <ac:chgData name="Sheridan, Yoshimi" userId="S::yoshimi.sheridan@fortbendisd.com::c7018d17-af11-4791-a0b2-5f5c03c52d73" providerId="AD" clId="Web-{00000000-0000-0000-0000-000000000000}" dt="2021-02-28T18:08:35.362" v="61" actId="1076"/>
          <ac:picMkLst>
            <pc:docMk/>
            <pc:sldMk cId="1359076838" sldId="262"/>
            <ac:picMk id="13" creationId="{83B86087-D300-4AF4-B131-82F785D2BA16}"/>
          </ac:picMkLst>
        </pc:picChg>
        <pc:picChg chg="mod">
          <ac:chgData name="Sheridan, Yoshimi" userId="S::yoshimi.sheridan@fortbendisd.com::c7018d17-af11-4791-a0b2-5f5c03c52d73" providerId="AD" clId="Web-{00000000-0000-0000-0000-000000000000}" dt="2021-02-28T18:16:42.693" v="87" actId="1076"/>
          <ac:picMkLst>
            <pc:docMk/>
            <pc:sldMk cId="1359076838" sldId="262"/>
            <ac:picMk id="14" creationId="{95AFE331-0126-4BC2-BEBE-FA76E5968211}"/>
          </ac:picMkLst>
        </pc:picChg>
        <pc:picChg chg="add del mod">
          <ac:chgData name="Sheridan, Yoshimi" userId="S::yoshimi.sheridan@fortbendisd.com::c7018d17-af11-4791-a0b2-5f5c03c52d73" providerId="AD" clId="Web-{00000000-0000-0000-0000-000000000000}" dt="2021-02-28T18:12:35.851" v="72"/>
          <ac:picMkLst>
            <pc:docMk/>
            <pc:sldMk cId="1359076838" sldId="262"/>
            <ac:picMk id="16" creationId="{FEAB8CDF-D1D4-46CC-BF39-C53BE55D3CEC}"/>
          </ac:picMkLst>
        </pc:picChg>
      </pc:sldChg>
    </pc:docChg>
  </pc:docChgLst>
  <pc:docChgLst>
    <pc:chgData name="Davis, Lauren" userId="S::lauren.davis@fortbendisd.com::182e3776-b83f-4343-b40b-de92deca73f1" providerId="AD" clId="Web-{8EB73A44-110C-330B-8AF5-57AECD4F604C}"/>
    <pc:docChg chg="modSld">
      <pc:chgData name="Davis, Lauren" userId="S::lauren.davis@fortbendisd.com::182e3776-b83f-4343-b40b-de92deca73f1" providerId="AD" clId="Web-{8EB73A44-110C-330B-8AF5-57AECD4F604C}" dt="2022-01-14T14:02:02.263" v="3" actId="20577"/>
      <pc:docMkLst>
        <pc:docMk/>
      </pc:docMkLst>
      <pc:sldChg chg="modSp">
        <pc:chgData name="Davis, Lauren" userId="S::lauren.davis@fortbendisd.com::182e3776-b83f-4343-b40b-de92deca73f1" providerId="AD" clId="Web-{8EB73A44-110C-330B-8AF5-57AECD4F604C}" dt="2022-01-14T14:02:02.263" v="3" actId="20577"/>
        <pc:sldMkLst>
          <pc:docMk/>
          <pc:sldMk cId="2316618080" sldId="261"/>
        </pc:sldMkLst>
        <pc:spChg chg="mod">
          <ac:chgData name="Davis, Lauren" userId="S::lauren.davis@fortbendisd.com::182e3776-b83f-4343-b40b-de92deca73f1" providerId="AD" clId="Web-{8EB73A44-110C-330B-8AF5-57AECD4F604C}" dt="2022-01-14T14:02:02.263" v="3" actId="20577"/>
          <ac:spMkLst>
            <pc:docMk/>
            <pc:sldMk cId="2316618080" sldId="261"/>
            <ac:spMk id="3" creationId="{F732163C-06A8-4654-AAAB-824A86FB8EC7}"/>
          </ac:spMkLst>
        </pc:spChg>
      </pc:sldChg>
    </pc:docChg>
  </pc:docChgLst>
  <pc:docChgLst>
    <pc:chgData name="Acevedo, Fior" userId="c58ad535-32e5-418c-beab-c9e585127323" providerId="ADAL" clId="{1BA2283E-C486-4FED-AF1C-7F69F0A7F68C}"/>
    <pc:docChg chg="custSel modSld">
      <pc:chgData name="Acevedo, Fior" userId="c58ad535-32e5-418c-beab-c9e585127323" providerId="ADAL" clId="{1BA2283E-C486-4FED-AF1C-7F69F0A7F68C}" dt="2021-02-23T17:09:27.634" v="227" actId="20577"/>
      <pc:docMkLst>
        <pc:docMk/>
      </pc:docMkLst>
      <pc:sldChg chg="modSp mod">
        <pc:chgData name="Acevedo, Fior" userId="c58ad535-32e5-418c-beab-c9e585127323" providerId="ADAL" clId="{1BA2283E-C486-4FED-AF1C-7F69F0A7F68C}" dt="2021-02-20T03:44:51.837" v="120" actId="6549"/>
        <pc:sldMkLst>
          <pc:docMk/>
          <pc:sldMk cId="2101493427" sldId="257"/>
        </pc:sldMkLst>
        <pc:spChg chg="mod">
          <ac:chgData name="Acevedo, Fior" userId="c58ad535-32e5-418c-beab-c9e585127323" providerId="ADAL" clId="{1BA2283E-C486-4FED-AF1C-7F69F0A7F68C}" dt="2021-02-20T03:44:30.480" v="111" actId="27636"/>
          <ac:spMkLst>
            <pc:docMk/>
            <pc:sldMk cId="2101493427" sldId="257"/>
            <ac:spMk id="3" creationId="{6F31437D-818E-41B0-8431-0A2C8FDE9B1F}"/>
          </ac:spMkLst>
        </pc:spChg>
        <pc:spChg chg="mod">
          <ac:chgData name="Acevedo, Fior" userId="c58ad535-32e5-418c-beab-c9e585127323" providerId="ADAL" clId="{1BA2283E-C486-4FED-AF1C-7F69F0A7F68C}" dt="2021-02-20T03:44:51.837" v="120" actId="6549"/>
          <ac:spMkLst>
            <pc:docMk/>
            <pc:sldMk cId="2101493427" sldId="257"/>
            <ac:spMk id="4" creationId="{D4DC2129-269C-4BBF-B0B4-FFA0C19CFD1F}"/>
          </ac:spMkLst>
        </pc:spChg>
      </pc:sldChg>
      <pc:sldChg chg="modSp mod">
        <pc:chgData name="Acevedo, Fior" userId="c58ad535-32e5-418c-beab-c9e585127323" providerId="ADAL" clId="{1BA2283E-C486-4FED-AF1C-7F69F0A7F68C}" dt="2021-02-23T17:09:27.634" v="227" actId="20577"/>
        <pc:sldMkLst>
          <pc:docMk/>
          <pc:sldMk cId="40600581" sldId="258"/>
        </pc:sldMkLst>
        <pc:spChg chg="mod">
          <ac:chgData name="Acevedo, Fior" userId="c58ad535-32e5-418c-beab-c9e585127323" providerId="ADAL" clId="{1BA2283E-C486-4FED-AF1C-7F69F0A7F68C}" dt="2021-02-23T17:09:27.634" v="227" actId="20577"/>
          <ac:spMkLst>
            <pc:docMk/>
            <pc:sldMk cId="40600581" sldId="258"/>
            <ac:spMk id="3" creationId="{C880B7D3-5789-42F0-99AB-5F5FBF52E33A}"/>
          </ac:spMkLst>
        </pc:spChg>
      </pc:sldChg>
      <pc:sldChg chg="modSp mod">
        <pc:chgData name="Acevedo, Fior" userId="c58ad535-32e5-418c-beab-c9e585127323" providerId="ADAL" clId="{1BA2283E-C486-4FED-AF1C-7F69F0A7F68C}" dt="2021-02-23T15:14:58.706" v="121" actId="1076"/>
        <pc:sldMkLst>
          <pc:docMk/>
          <pc:sldMk cId="1365424520" sldId="260"/>
        </pc:sldMkLst>
        <pc:picChg chg="mod">
          <ac:chgData name="Acevedo, Fior" userId="c58ad535-32e5-418c-beab-c9e585127323" providerId="ADAL" clId="{1BA2283E-C486-4FED-AF1C-7F69F0A7F68C}" dt="2021-02-23T15:14:58.706" v="121" actId="1076"/>
          <ac:picMkLst>
            <pc:docMk/>
            <pc:sldMk cId="1365424520" sldId="260"/>
            <ac:picMk id="8" creationId="{B317D40F-7D47-43CE-A8CE-058061A6C809}"/>
          </ac:picMkLst>
        </pc:picChg>
      </pc:sldChg>
      <pc:sldChg chg="modSp mod modAnim">
        <pc:chgData name="Acevedo, Fior" userId="c58ad535-32e5-418c-beab-c9e585127323" providerId="ADAL" clId="{1BA2283E-C486-4FED-AF1C-7F69F0A7F68C}" dt="2021-02-20T02:32:25.274" v="90" actId="20577"/>
        <pc:sldMkLst>
          <pc:docMk/>
          <pc:sldMk cId="1179034572" sldId="264"/>
        </pc:sldMkLst>
        <pc:spChg chg="mod">
          <ac:chgData name="Acevedo, Fior" userId="c58ad535-32e5-418c-beab-c9e585127323" providerId="ADAL" clId="{1BA2283E-C486-4FED-AF1C-7F69F0A7F68C}" dt="2021-02-20T02:32:25.274" v="90" actId="20577"/>
          <ac:spMkLst>
            <pc:docMk/>
            <pc:sldMk cId="1179034572" sldId="264"/>
            <ac:spMk id="3" creationId="{3DA249A5-8088-433A-A43F-1BE21A1772F6}"/>
          </ac:spMkLst>
        </pc:spChg>
      </pc:sldChg>
    </pc:docChg>
  </pc:docChgLst>
  <pc:docChgLst>
    <pc:chgData name="Buck, Rustin" userId="S::rustin.buck@fortbendisd.com::640ba5e8-e0b6-478a-a6fc-4db27d99558c" providerId="AD" clId="Web-{DB1756C7-39B3-70F6-CA98-E3FC68147C19}"/>
    <pc:docChg chg="modSld">
      <pc:chgData name="Buck, Rustin" userId="S::rustin.buck@fortbendisd.com::640ba5e8-e0b6-478a-a6fc-4db27d99558c" providerId="AD" clId="Web-{DB1756C7-39B3-70F6-CA98-E3FC68147C19}" dt="2021-02-20T04:41:28.999" v="490" actId="1076"/>
      <pc:docMkLst>
        <pc:docMk/>
      </pc:docMkLst>
      <pc:sldChg chg="modSp">
        <pc:chgData name="Buck, Rustin" userId="S::rustin.buck@fortbendisd.com::640ba5e8-e0b6-478a-a6fc-4db27d99558c" providerId="AD" clId="Web-{DB1756C7-39B3-70F6-CA98-E3FC68147C19}" dt="2021-02-20T03:50:46.986" v="1" actId="20577"/>
        <pc:sldMkLst>
          <pc:docMk/>
          <pc:sldMk cId="3762909873" sldId="256"/>
        </pc:sldMkLst>
        <pc:spChg chg="mod">
          <ac:chgData name="Buck, Rustin" userId="S::rustin.buck@fortbendisd.com::640ba5e8-e0b6-478a-a6fc-4db27d99558c" providerId="AD" clId="Web-{DB1756C7-39B3-70F6-CA98-E3FC68147C19}" dt="2021-02-20T03:50:46.986" v="1" actId="20577"/>
          <ac:spMkLst>
            <pc:docMk/>
            <pc:sldMk cId="3762909873" sldId="256"/>
            <ac:spMk id="3" creationId="{63BBD5B5-F946-4C65-9F98-B09405B891EF}"/>
          </ac:spMkLst>
        </pc:spChg>
      </pc:sldChg>
      <pc:sldChg chg="addSp delSp modSp mod setBg setClrOvrMap">
        <pc:chgData name="Buck, Rustin" userId="S::rustin.buck@fortbendisd.com::640ba5e8-e0b6-478a-a6fc-4db27d99558c" providerId="AD" clId="Web-{DB1756C7-39B3-70F6-CA98-E3FC68147C19}" dt="2021-02-20T04:41:28.999" v="490" actId="1076"/>
        <pc:sldMkLst>
          <pc:docMk/>
          <pc:sldMk cId="2316618080" sldId="261"/>
        </pc:sldMkLst>
        <pc:spChg chg="mod">
          <ac:chgData name="Buck, Rustin" userId="S::rustin.buck@fortbendisd.com::640ba5e8-e0b6-478a-a6fc-4db27d99558c" providerId="AD" clId="Web-{DB1756C7-39B3-70F6-CA98-E3FC68147C19}" dt="2021-02-20T04:39:17.120" v="476"/>
          <ac:spMkLst>
            <pc:docMk/>
            <pc:sldMk cId="2316618080" sldId="261"/>
            <ac:spMk id="2" creationId="{70C2B995-D399-468B-B7D7-0E39A7CD9A44}"/>
          </ac:spMkLst>
        </pc:spChg>
        <pc:spChg chg="mod">
          <ac:chgData name="Buck, Rustin" userId="S::rustin.buck@fortbendisd.com::640ba5e8-e0b6-478a-a6fc-4db27d99558c" providerId="AD" clId="Web-{DB1756C7-39B3-70F6-CA98-E3FC68147C19}" dt="2021-02-20T04:39:17.120" v="476"/>
          <ac:spMkLst>
            <pc:docMk/>
            <pc:sldMk cId="2316618080" sldId="261"/>
            <ac:spMk id="3" creationId="{F732163C-06A8-4654-AAAB-824A86FB8EC7}"/>
          </ac:spMkLst>
        </pc:spChg>
        <pc:spChg chg="add del">
          <ac:chgData name="Buck, Rustin" userId="S::rustin.buck@fortbendisd.com::640ba5e8-e0b6-478a-a6fc-4db27d99558c" providerId="AD" clId="Web-{DB1756C7-39B3-70F6-CA98-E3FC68147C19}" dt="2021-02-20T04:39:17.120" v="476"/>
          <ac:spMkLst>
            <pc:docMk/>
            <pc:sldMk cId="2316618080" sldId="261"/>
            <ac:spMk id="6" creationId="{6AD30037-67ED-4367-9BE0-45787510BF13}"/>
          </ac:spMkLst>
        </pc:spChg>
        <pc:spChg chg="add del">
          <ac:chgData name="Buck, Rustin" userId="S::rustin.buck@fortbendisd.com::640ba5e8-e0b6-478a-a6fc-4db27d99558c" providerId="AD" clId="Web-{DB1756C7-39B3-70F6-CA98-E3FC68147C19}" dt="2021-02-20T04:38:59.385" v="474"/>
          <ac:spMkLst>
            <pc:docMk/>
            <pc:sldMk cId="2316618080" sldId="261"/>
            <ac:spMk id="9" creationId="{2FCD9B94-D70B-4446-85E5-ACD3904289CB}"/>
          </ac:spMkLst>
        </pc:spChg>
        <pc:grpChg chg="add del">
          <ac:chgData name="Buck, Rustin" userId="S::rustin.buck@fortbendisd.com::640ba5e8-e0b6-478a-a6fc-4db27d99558c" providerId="AD" clId="Web-{DB1756C7-39B3-70F6-CA98-E3FC68147C19}" dt="2021-02-20T04:39:17.120" v="476"/>
          <ac:grpSpMkLst>
            <pc:docMk/>
            <pc:sldMk cId="2316618080" sldId="261"/>
            <ac:grpSpMk id="11" creationId="{50841A4E-5BC1-44B4-83CF-D524E8AEAD64}"/>
          </ac:grpSpMkLst>
        </pc:grpChg>
        <pc:picChg chg="add mod ord">
          <ac:chgData name="Buck, Rustin" userId="S::rustin.buck@fortbendisd.com::640ba5e8-e0b6-478a-a6fc-4db27d99558c" providerId="AD" clId="Web-{DB1756C7-39B3-70F6-CA98-E3FC68147C19}" dt="2021-02-20T04:41:13.670" v="486"/>
          <ac:picMkLst>
            <pc:docMk/>
            <pc:sldMk cId="2316618080" sldId="261"/>
            <ac:picMk id="4" creationId="{A5C1B5E7-E6EC-4496-9322-F45971B2F8D8}"/>
          </ac:picMkLst>
        </pc:picChg>
        <pc:picChg chg="add mod">
          <ac:chgData name="Buck, Rustin" userId="S::rustin.buck@fortbendisd.com::640ba5e8-e0b6-478a-a6fc-4db27d99558c" providerId="AD" clId="Web-{DB1756C7-39B3-70F6-CA98-E3FC68147C19}" dt="2021-02-20T04:41:28.999" v="490" actId="1076"/>
          <ac:picMkLst>
            <pc:docMk/>
            <pc:sldMk cId="2316618080" sldId="261"/>
            <ac:picMk id="5" creationId="{0AF718E3-C168-4255-85B1-0F762DB5E336}"/>
          </ac:picMkLst>
        </pc:picChg>
        <pc:picChg chg="add mod">
          <ac:chgData name="Buck, Rustin" userId="S::rustin.buck@fortbendisd.com::640ba5e8-e0b6-478a-a6fc-4db27d99558c" providerId="AD" clId="Web-{DB1756C7-39B3-70F6-CA98-E3FC68147C19}" dt="2021-02-20T04:41:22.593" v="489" actId="1076"/>
          <ac:picMkLst>
            <pc:docMk/>
            <pc:sldMk cId="2316618080" sldId="261"/>
            <ac:picMk id="7" creationId="{D9CF8939-8E0D-4737-9F47-CFAEE10A8975}"/>
          </ac:picMkLst>
        </pc:picChg>
      </pc:sldChg>
    </pc:docChg>
  </pc:docChgLst>
  <pc:docChgLst>
    <pc:chgData name="Rodrigues, Maria" userId="5d73a314-c562-41ca-b89d-cb237ff1a3be" providerId="ADAL" clId="{63928D87-7362-4F25-B5AE-BE52A4EB25A7}"/>
    <pc:docChg chg="undo custSel mod modSld">
      <pc:chgData name="Rodrigues, Maria" userId="5d73a314-c562-41ca-b89d-cb237ff1a3be" providerId="ADAL" clId="{63928D87-7362-4F25-B5AE-BE52A4EB25A7}" dt="2021-02-22T04:16:26.590" v="21" actId="2711"/>
      <pc:docMkLst>
        <pc:docMk/>
      </pc:docMkLst>
      <pc:sldChg chg="addSp delSp modSp mod setBg setClrOvrMap">
        <pc:chgData name="Rodrigues, Maria" userId="5d73a314-c562-41ca-b89d-cb237ff1a3be" providerId="ADAL" clId="{63928D87-7362-4F25-B5AE-BE52A4EB25A7}" dt="2021-02-22T04:16:26.590" v="21" actId="2711"/>
        <pc:sldMkLst>
          <pc:docMk/>
          <pc:sldMk cId="1179034572" sldId="264"/>
        </pc:sldMkLst>
        <pc:spChg chg="mod">
          <ac:chgData name="Rodrigues, Maria" userId="5d73a314-c562-41ca-b89d-cb237ff1a3be" providerId="ADAL" clId="{63928D87-7362-4F25-B5AE-BE52A4EB25A7}" dt="2021-02-22T04:16:26.590" v="21" actId="2711"/>
          <ac:spMkLst>
            <pc:docMk/>
            <pc:sldMk cId="1179034572" sldId="264"/>
            <ac:spMk id="2" creationId="{E1BCE7CC-C083-4037-8020-1081C16AA57D}"/>
          </ac:spMkLst>
        </pc:spChg>
        <pc:spChg chg="mod ord">
          <ac:chgData name="Rodrigues, Maria" userId="5d73a314-c562-41ca-b89d-cb237ff1a3be" providerId="ADAL" clId="{63928D87-7362-4F25-B5AE-BE52A4EB25A7}" dt="2021-02-22T04:15:57.595" v="18" actId="26606"/>
          <ac:spMkLst>
            <pc:docMk/>
            <pc:sldMk cId="1179034572" sldId="264"/>
            <ac:spMk id="3" creationId="{3DA249A5-8088-433A-A43F-1BE21A1772F6}"/>
          </ac:spMkLst>
        </pc:spChg>
        <pc:spChg chg="add del">
          <ac:chgData name="Rodrigues, Maria" userId="5d73a314-c562-41ca-b89d-cb237ff1a3be" providerId="ADAL" clId="{63928D87-7362-4F25-B5AE-BE52A4EB25A7}" dt="2021-02-22T04:14:15.645" v="5" actId="26606"/>
          <ac:spMkLst>
            <pc:docMk/>
            <pc:sldMk cId="1179034572" sldId="264"/>
            <ac:spMk id="10" creationId="{6CA4EC59-B8A3-489A-9FB4-AA0699200E65}"/>
          </ac:spMkLst>
        </pc:spChg>
        <pc:spChg chg="add del">
          <ac:chgData name="Rodrigues, Maria" userId="5d73a314-c562-41ca-b89d-cb237ff1a3be" providerId="ADAL" clId="{63928D87-7362-4F25-B5AE-BE52A4EB25A7}" dt="2021-02-22T04:14:15.645" v="5" actId="26606"/>
          <ac:spMkLst>
            <pc:docMk/>
            <pc:sldMk cId="1179034572" sldId="264"/>
            <ac:spMk id="12" creationId="{1143E968-E203-496D-A1AD-2EA10AB3E786}"/>
          </ac:spMkLst>
        </pc:spChg>
        <pc:spChg chg="add del">
          <ac:chgData name="Rodrigues, Maria" userId="5d73a314-c562-41ca-b89d-cb237ff1a3be" providerId="ADAL" clId="{63928D87-7362-4F25-B5AE-BE52A4EB25A7}" dt="2021-02-22T04:15:57.595" v="18" actId="26606"/>
          <ac:spMkLst>
            <pc:docMk/>
            <pc:sldMk cId="1179034572" sldId="264"/>
            <ac:spMk id="18" creationId="{6958E693-06E1-4835-9E33-076E6D8ED938}"/>
          </ac:spMkLst>
        </pc:spChg>
        <pc:spChg chg="add del">
          <ac:chgData name="Rodrigues, Maria" userId="5d73a314-c562-41ca-b89d-cb237ff1a3be" providerId="ADAL" clId="{63928D87-7362-4F25-B5AE-BE52A4EB25A7}" dt="2021-02-22T04:14:26.257" v="7" actId="26606"/>
          <ac:spMkLst>
            <pc:docMk/>
            <pc:sldMk cId="1179034572" sldId="264"/>
            <ac:spMk id="22" creationId="{6AD30037-67ED-4367-9BE0-45787510BF13}"/>
          </ac:spMkLst>
        </pc:spChg>
        <pc:spChg chg="add">
          <ac:chgData name="Rodrigues, Maria" userId="5d73a314-c562-41ca-b89d-cb237ff1a3be" providerId="ADAL" clId="{63928D87-7362-4F25-B5AE-BE52A4EB25A7}" dt="2021-02-22T04:15:57.595" v="18" actId="26606"/>
          <ac:spMkLst>
            <pc:docMk/>
            <pc:sldMk cId="1179034572" sldId="264"/>
            <ac:spMk id="30" creationId="{2FCD9B94-D70B-4446-85E5-ACD3904289CB}"/>
          </ac:spMkLst>
        </pc:spChg>
        <pc:spChg chg="add del">
          <ac:chgData name="Rodrigues, Maria" userId="5d73a314-c562-41ca-b89d-cb237ff1a3be" providerId="ADAL" clId="{63928D87-7362-4F25-B5AE-BE52A4EB25A7}" dt="2021-02-22T04:15:43.894" v="11" actId="26606"/>
          <ac:spMkLst>
            <pc:docMk/>
            <pc:sldMk cId="1179034572" sldId="264"/>
            <ac:spMk id="33" creationId="{2FCD9B94-D70B-4446-85E5-ACD3904289CB}"/>
          </ac:spMkLst>
        </pc:spChg>
        <pc:spChg chg="add del">
          <ac:chgData name="Rodrigues, Maria" userId="5d73a314-c562-41ca-b89d-cb237ff1a3be" providerId="ADAL" clId="{63928D87-7362-4F25-B5AE-BE52A4EB25A7}" dt="2021-02-22T04:15:48.889" v="13" actId="26606"/>
          <ac:spMkLst>
            <pc:docMk/>
            <pc:sldMk cId="1179034572" sldId="264"/>
            <ac:spMk id="41" creationId="{55599FE3-8CCE-4364-9F89-0C11699C4F6A}"/>
          </ac:spMkLst>
        </pc:spChg>
        <pc:grpChg chg="add del">
          <ac:chgData name="Rodrigues, Maria" userId="5d73a314-c562-41ca-b89d-cb237ff1a3be" providerId="ADAL" clId="{63928D87-7362-4F25-B5AE-BE52A4EB25A7}" dt="2021-02-22T04:14:15.645" v="5" actId="26606"/>
          <ac:grpSpMkLst>
            <pc:docMk/>
            <pc:sldMk cId="1179034572" sldId="264"/>
            <ac:grpSpMk id="14" creationId="{FBB3444A-472E-400E-81D0-7CCDEEECC9C3}"/>
          </ac:grpSpMkLst>
        </pc:grpChg>
        <pc:grpChg chg="add del">
          <ac:chgData name="Rodrigues, Maria" userId="5d73a314-c562-41ca-b89d-cb237ff1a3be" providerId="ADAL" clId="{63928D87-7362-4F25-B5AE-BE52A4EB25A7}" dt="2021-02-22T04:14:26.257" v="7" actId="26606"/>
          <ac:grpSpMkLst>
            <pc:docMk/>
            <pc:sldMk cId="1179034572" sldId="264"/>
            <ac:grpSpMk id="23" creationId="{50841A4E-5BC1-44B4-83CF-D524E8AEAD64}"/>
          </ac:grpSpMkLst>
        </pc:grpChg>
        <pc:grpChg chg="add del">
          <ac:chgData name="Rodrigues, Maria" userId="5d73a314-c562-41ca-b89d-cb237ff1a3be" providerId="ADAL" clId="{63928D87-7362-4F25-B5AE-BE52A4EB25A7}" dt="2021-02-22T04:15:57.595" v="18" actId="26606"/>
          <ac:grpSpMkLst>
            <pc:docMk/>
            <pc:sldMk cId="1179034572" sldId="264"/>
            <ac:grpSpMk id="26" creationId="{C27500CA-FA61-49B6-AC7B-2CE50433D9B6}"/>
          </ac:grpSpMkLst>
        </pc:grpChg>
        <pc:grpChg chg="add del">
          <ac:chgData name="Rodrigues, Maria" userId="5d73a314-c562-41ca-b89d-cb237ff1a3be" providerId="ADAL" clId="{63928D87-7362-4F25-B5AE-BE52A4EB25A7}" dt="2021-02-22T04:15:48.889" v="13" actId="26606"/>
          <ac:grpSpMkLst>
            <pc:docMk/>
            <pc:sldMk cId="1179034572" sldId="264"/>
            <ac:grpSpMk id="40" creationId="{E4C39A5A-6D63-4FAC-B6C2-D37778B97ACD}"/>
          </ac:grpSpMkLst>
        </pc:grpChg>
        <pc:picChg chg="add mod ord">
          <ac:chgData name="Rodrigues, Maria" userId="5d73a314-c562-41ca-b89d-cb237ff1a3be" providerId="ADAL" clId="{63928D87-7362-4F25-B5AE-BE52A4EB25A7}" dt="2021-02-22T04:15:57.595" v="18" actId="26606"/>
          <ac:picMkLst>
            <pc:docMk/>
            <pc:sldMk cId="1179034572" sldId="264"/>
            <ac:picMk id="5" creationId="{03D5F8AA-670B-4296-BE0B-108F5C0A0456}"/>
          </ac:picMkLst>
        </pc:picChg>
        <pc:cxnChg chg="add">
          <ac:chgData name="Rodrigues, Maria" userId="5d73a314-c562-41ca-b89d-cb237ff1a3be" providerId="ADAL" clId="{63928D87-7362-4F25-B5AE-BE52A4EB25A7}" dt="2021-02-22T04:15:57.595" v="18" actId="26606"/>
          <ac:cxnSpMkLst>
            <pc:docMk/>
            <pc:sldMk cId="1179034572" sldId="264"/>
            <ac:cxnSpMk id="31" creationId="{3378FF8B-3743-48E1-88E3-F4CADB3DECE5}"/>
          </ac:cxnSpMkLst>
        </pc:cxnChg>
        <pc:cxnChg chg="add del">
          <ac:chgData name="Rodrigues, Maria" userId="5d73a314-c562-41ca-b89d-cb237ff1a3be" providerId="ADAL" clId="{63928D87-7362-4F25-B5AE-BE52A4EB25A7}" dt="2021-02-22T04:15:43.894" v="11" actId="26606"/>
          <ac:cxnSpMkLst>
            <pc:docMk/>
            <pc:sldMk cId="1179034572" sldId="264"/>
            <ac:cxnSpMk id="35" creationId="{3378FF8B-3743-48E1-88E3-F4CADB3DECE5}"/>
          </ac:cxnSpMkLst>
        </pc:cxnChg>
      </pc:sldChg>
    </pc:docChg>
  </pc:docChgLst>
  <pc:docChgLst>
    <pc:chgData name="Jongejan, Iris" userId="S::iris.jongejan@fortbendisd.com::b70f3210-2b1b-4cbc-aefe-e5cf0a657198" providerId="AD" clId="Web-{FABA17CB-250F-3534-5E7E-8DAA48D7BA22}"/>
    <pc:docChg chg="modSld">
      <pc:chgData name="Jongejan, Iris" userId="S::iris.jongejan@fortbendisd.com::b70f3210-2b1b-4cbc-aefe-e5cf0a657198" providerId="AD" clId="Web-{FABA17CB-250F-3534-5E7E-8DAA48D7BA22}" dt="2022-01-17T21:48:15.846" v="20" actId="20577"/>
      <pc:docMkLst>
        <pc:docMk/>
      </pc:docMkLst>
      <pc:sldChg chg="modSp">
        <pc:chgData name="Jongejan, Iris" userId="S::iris.jongejan@fortbendisd.com::b70f3210-2b1b-4cbc-aefe-e5cf0a657198" providerId="AD" clId="Web-{FABA17CB-250F-3534-5E7E-8DAA48D7BA22}" dt="2022-01-17T21:48:15.846" v="20" actId="20577"/>
        <pc:sldMkLst>
          <pc:docMk/>
          <pc:sldMk cId="1365424520" sldId="260"/>
        </pc:sldMkLst>
        <pc:spChg chg="mod">
          <ac:chgData name="Jongejan, Iris" userId="S::iris.jongejan@fortbendisd.com::b70f3210-2b1b-4cbc-aefe-e5cf0a657198" providerId="AD" clId="Web-{FABA17CB-250F-3534-5E7E-8DAA48D7BA22}" dt="2022-01-17T21:48:15.846" v="20" actId="20577"/>
          <ac:spMkLst>
            <pc:docMk/>
            <pc:sldMk cId="1365424520" sldId="260"/>
            <ac:spMk id="4" creationId="{579032D7-8FD2-4146-A428-B2F7D458107C}"/>
          </ac:spMkLst>
        </pc:spChg>
        <pc:picChg chg="mod">
          <ac:chgData name="Jongejan, Iris" userId="S::iris.jongejan@fortbendisd.com::b70f3210-2b1b-4cbc-aefe-e5cf0a657198" providerId="AD" clId="Web-{FABA17CB-250F-3534-5E7E-8DAA48D7BA22}" dt="2022-01-17T21:42:10.668" v="8" actId="14100"/>
          <ac:picMkLst>
            <pc:docMk/>
            <pc:sldMk cId="1365424520" sldId="260"/>
            <ac:picMk id="8" creationId="{B317D40F-7D47-43CE-A8CE-058061A6C809}"/>
          </ac:picMkLst>
        </pc:picChg>
        <pc:picChg chg="mod ord">
          <ac:chgData name="Jongejan, Iris" userId="S::iris.jongejan@fortbendisd.com::b70f3210-2b1b-4cbc-aefe-e5cf0a657198" providerId="AD" clId="Web-{FABA17CB-250F-3534-5E7E-8DAA48D7BA22}" dt="2022-01-17T21:41:58.276" v="7" actId="14100"/>
          <ac:picMkLst>
            <pc:docMk/>
            <pc:sldMk cId="1365424520" sldId="260"/>
            <ac:picMk id="10" creationId="{D9CA2368-FBEB-40BE-B07E-B99899358E45}"/>
          </ac:picMkLst>
        </pc:picChg>
      </pc:sldChg>
    </pc:docChg>
  </pc:docChgLst>
  <pc:docChgLst>
    <pc:chgData name="Wells, Michael" userId="S::michaeld.wells@fortbendisd.com::129b94ba-56b6-4ce6-b77f-1dbe2da61871" providerId="AD" clId="Web-{00000000-0000-0000-0000-000000000000}"/>
    <pc:docChg chg="modSld">
      <pc:chgData name="Wells, Michael" userId="S::michaeld.wells@fortbendisd.com::129b94ba-56b6-4ce6-b77f-1dbe2da61871" providerId="AD" clId="Web-{00000000-0000-0000-0000-000000000000}" dt="2021-03-01T02:45:52.977" v="500" actId="1076"/>
      <pc:docMkLst>
        <pc:docMk/>
      </pc:docMkLst>
      <pc:sldChg chg="addSp modSp">
        <pc:chgData name="Wells, Michael" userId="S::michaeld.wells@fortbendisd.com::129b94ba-56b6-4ce6-b77f-1dbe2da61871" providerId="AD" clId="Web-{00000000-0000-0000-0000-000000000000}" dt="2021-03-01T02:45:52.977" v="500" actId="1076"/>
        <pc:sldMkLst>
          <pc:docMk/>
          <pc:sldMk cId="3279417639" sldId="263"/>
        </pc:sldMkLst>
        <pc:spChg chg="mod">
          <ac:chgData name="Wells, Michael" userId="S::michaeld.wells@fortbendisd.com::129b94ba-56b6-4ce6-b77f-1dbe2da61871" providerId="AD" clId="Web-{00000000-0000-0000-0000-000000000000}" dt="2021-03-01T02:39:03.763" v="274" actId="14100"/>
          <ac:spMkLst>
            <pc:docMk/>
            <pc:sldMk cId="3279417639" sldId="263"/>
            <ac:spMk id="2" creationId="{098BDCA7-66E0-4EAB-BFFF-CCE8205B6733}"/>
          </ac:spMkLst>
        </pc:spChg>
        <pc:spChg chg="mod">
          <ac:chgData name="Wells, Michael" userId="S::michaeld.wells@fortbendisd.com::129b94ba-56b6-4ce6-b77f-1dbe2da61871" providerId="AD" clId="Web-{00000000-0000-0000-0000-000000000000}" dt="2021-03-01T02:45:52.977" v="500" actId="1076"/>
          <ac:spMkLst>
            <pc:docMk/>
            <pc:sldMk cId="3279417639" sldId="263"/>
            <ac:spMk id="3" creationId="{B9C33AD2-2179-42E1-8EF0-E93B008D272B}"/>
          </ac:spMkLst>
        </pc:spChg>
        <pc:picChg chg="add mod">
          <ac:chgData name="Wells, Michael" userId="S::michaeld.wells@fortbendisd.com::129b94ba-56b6-4ce6-b77f-1dbe2da61871" providerId="AD" clId="Web-{00000000-0000-0000-0000-000000000000}" dt="2021-03-01T02:45:46.429" v="499" actId="14100"/>
          <ac:picMkLst>
            <pc:docMk/>
            <pc:sldMk cId="3279417639" sldId="263"/>
            <ac:picMk id="4" creationId="{9FD7EAC5-A6F4-4BE0-B677-ADB54BBC764E}"/>
          </ac:picMkLst>
        </pc:picChg>
      </pc:sldChg>
    </pc:docChg>
  </pc:docChgLst>
  <pc:docChgLst>
    <pc:chgData name="Wang, Sheue-Shya" userId="S::annie.wang@fortbendisd.com::0a9ac68e-fce6-4807-bd4e-501cf5161384" providerId="AD" clId="Web-{00000000-0000-0000-0000-000000000000}"/>
    <pc:docChg chg="modSld">
      <pc:chgData name="Wang, Sheue-Shya" userId="S::annie.wang@fortbendisd.com::0a9ac68e-fce6-4807-bd4e-501cf5161384" providerId="AD" clId="Web-{00000000-0000-0000-0000-000000000000}" dt="2021-02-20T16:38:57.090" v="114" actId="20577"/>
      <pc:docMkLst>
        <pc:docMk/>
      </pc:docMkLst>
      <pc:sldChg chg="addSp delSp modSp mod setBg">
        <pc:chgData name="Wang, Sheue-Shya" userId="S::annie.wang@fortbendisd.com::0a9ac68e-fce6-4807-bd4e-501cf5161384" providerId="AD" clId="Web-{00000000-0000-0000-0000-000000000000}" dt="2021-02-20T16:38:57.090" v="114" actId="20577"/>
        <pc:sldMkLst>
          <pc:docMk/>
          <pc:sldMk cId="3271015488" sldId="259"/>
        </pc:sldMkLst>
        <pc:spChg chg="mod ord">
          <ac:chgData name="Wang, Sheue-Shya" userId="S::annie.wang@fortbendisd.com::0a9ac68e-fce6-4807-bd4e-501cf5161384" providerId="AD" clId="Web-{00000000-0000-0000-0000-000000000000}" dt="2021-02-20T16:28:24.322" v="86" actId="14100"/>
          <ac:spMkLst>
            <pc:docMk/>
            <pc:sldMk cId="3271015488" sldId="259"/>
            <ac:spMk id="2" creationId="{9B75D140-B774-464A-A7C2-EABDBF587ED1}"/>
          </ac:spMkLst>
        </pc:spChg>
        <pc:spChg chg="del mod">
          <ac:chgData name="Wang, Sheue-Shya" userId="S::annie.wang@fortbendisd.com::0a9ac68e-fce6-4807-bd4e-501cf5161384" providerId="AD" clId="Web-{00000000-0000-0000-0000-000000000000}" dt="2021-02-20T16:01:29.880" v="5"/>
          <ac:spMkLst>
            <pc:docMk/>
            <pc:sldMk cId="3271015488" sldId="259"/>
            <ac:spMk id="3" creationId="{2D66C16A-8121-476B-BDCB-36EE9F24FB0E}"/>
          </ac:spMkLst>
        </pc:spChg>
        <pc:spChg chg="add del mod">
          <ac:chgData name="Wang, Sheue-Shya" userId="S::annie.wang@fortbendisd.com::0a9ac68e-fce6-4807-bd4e-501cf5161384" providerId="AD" clId="Web-{00000000-0000-0000-0000-000000000000}" dt="2021-02-20T16:08:10.811" v="11"/>
          <ac:spMkLst>
            <pc:docMk/>
            <pc:sldMk cId="3271015488" sldId="259"/>
            <ac:spMk id="6" creationId="{DEBD4539-9B3A-41EC-AE24-A3AF16E23D33}"/>
          </ac:spMkLst>
        </pc:spChg>
        <pc:spChg chg="add mod">
          <ac:chgData name="Wang, Sheue-Shya" userId="S::annie.wang@fortbendisd.com::0a9ac68e-fce6-4807-bd4e-501cf5161384" providerId="AD" clId="Web-{00000000-0000-0000-0000-000000000000}" dt="2021-02-20T16:38:57.090" v="114" actId="20577"/>
          <ac:spMkLst>
            <pc:docMk/>
            <pc:sldMk cId="3271015488" sldId="259"/>
            <ac:spMk id="19" creationId="{4BE23F54-5616-401F-BF6B-C86D6F01841C}"/>
          </ac:spMkLst>
        </pc:spChg>
        <pc:spChg chg="add del">
          <ac:chgData name="Wang, Sheue-Shya" userId="S::annie.wang@fortbendisd.com::0a9ac68e-fce6-4807-bd4e-501cf5161384" providerId="AD" clId="Web-{00000000-0000-0000-0000-000000000000}" dt="2021-02-20T16:37:01.930" v="104"/>
          <ac:spMkLst>
            <pc:docMk/>
            <pc:sldMk cId="3271015488" sldId="259"/>
            <ac:spMk id="31" creationId="{DE8D306A-D597-4A5F-ACEB-55169B13FBC4}"/>
          </ac:spMkLst>
        </pc:spChg>
        <pc:grpChg chg="add del">
          <ac:chgData name="Wang, Sheue-Shya" userId="S::annie.wang@fortbendisd.com::0a9ac68e-fce6-4807-bd4e-501cf5161384" providerId="AD" clId="Web-{00000000-0000-0000-0000-000000000000}" dt="2021-02-20T16:03:57.806" v="9"/>
          <ac:grpSpMkLst>
            <pc:docMk/>
            <pc:sldMk cId="3271015488" sldId="259"/>
            <ac:grpSpMk id="9" creationId="{08F94D66-27EC-4CB8-8226-D7F41C161863}"/>
          </ac:grpSpMkLst>
        </pc:grpChg>
        <pc:grpChg chg="add del">
          <ac:chgData name="Wang, Sheue-Shya" userId="S::annie.wang@fortbendisd.com::0a9ac68e-fce6-4807-bd4e-501cf5161384" providerId="AD" clId="Web-{00000000-0000-0000-0000-000000000000}" dt="2021-02-20T16:11:04.175" v="18"/>
          <ac:grpSpMkLst>
            <pc:docMk/>
            <pc:sldMk cId="3271015488" sldId="259"/>
            <ac:grpSpMk id="12" creationId="{08F94D66-27EC-4CB8-8226-D7F41C161863}"/>
          </ac:grpSpMkLst>
        </pc:grpChg>
        <pc:grpChg chg="add del">
          <ac:chgData name="Wang, Sheue-Shya" userId="S::annie.wang@fortbendisd.com::0a9ac68e-fce6-4807-bd4e-501cf5161384" providerId="AD" clId="Web-{00000000-0000-0000-0000-000000000000}" dt="2021-02-20T16:11:04.175" v="18"/>
          <ac:grpSpMkLst>
            <pc:docMk/>
            <pc:sldMk cId="3271015488" sldId="259"/>
            <ac:grpSpMk id="20" creationId="{503816F2-40D5-4C23-AF57-063E3923610A}"/>
          </ac:grpSpMkLst>
        </pc:grpChg>
        <pc:grpChg chg="add">
          <ac:chgData name="Wang, Sheue-Shya" userId="S::annie.wang@fortbendisd.com::0a9ac68e-fce6-4807-bd4e-501cf5161384" providerId="AD" clId="Web-{00000000-0000-0000-0000-000000000000}" dt="2021-02-20T16:27:24.070" v="78"/>
          <ac:grpSpMkLst>
            <pc:docMk/>
            <pc:sldMk cId="3271015488" sldId="259"/>
            <ac:grpSpMk id="35" creationId="{CE44BAAA-0355-4DE7-A0FE-B7F21F18A48F}"/>
          </ac:grpSpMkLst>
        </pc:grpChg>
        <pc:picChg chg="add del mod ord">
          <ac:chgData name="Wang, Sheue-Shya" userId="S::annie.wang@fortbendisd.com::0a9ac68e-fce6-4807-bd4e-501cf5161384" providerId="AD" clId="Web-{00000000-0000-0000-0000-000000000000}" dt="2021-02-20T16:07:42.045" v="10"/>
          <ac:picMkLst>
            <pc:docMk/>
            <pc:sldMk cId="3271015488" sldId="259"/>
            <ac:picMk id="4" creationId="{F4A3EAA2-76F6-4D1C-A349-F76B905AB044}"/>
          </ac:picMkLst>
        </pc:picChg>
        <pc:picChg chg="add del mod ord">
          <ac:chgData name="Wang, Sheue-Shya" userId="S::annie.wang@fortbendisd.com::0a9ac68e-fce6-4807-bd4e-501cf5161384" providerId="AD" clId="Web-{00000000-0000-0000-0000-000000000000}" dt="2021-02-20T16:12:25.067" v="21"/>
          <ac:picMkLst>
            <pc:docMk/>
            <pc:sldMk cId="3271015488" sldId="259"/>
            <ac:picMk id="7" creationId="{54D2483D-A79B-4E2D-B3E5-A30C0E736111}"/>
          </ac:picMkLst>
        </pc:picChg>
        <pc:picChg chg="add del mod">
          <ac:chgData name="Wang, Sheue-Shya" userId="S::annie.wang@fortbendisd.com::0a9ac68e-fce6-4807-bd4e-501cf5161384" providerId="AD" clId="Web-{00000000-0000-0000-0000-000000000000}" dt="2021-02-20T16:20:32.343" v="47"/>
          <ac:picMkLst>
            <pc:docMk/>
            <pc:sldMk cId="3271015488" sldId="259"/>
            <ac:picMk id="27" creationId="{C6434121-94FD-429E-A8AD-F6D31C761C97}"/>
          </ac:picMkLst>
        </pc:picChg>
        <pc:picChg chg="add del mod">
          <ac:chgData name="Wang, Sheue-Shya" userId="S::annie.wang@fortbendisd.com::0a9ac68e-fce6-4807-bd4e-501cf5161384" providerId="AD" clId="Web-{00000000-0000-0000-0000-000000000000}" dt="2021-02-20T16:22:45.064" v="68"/>
          <ac:picMkLst>
            <pc:docMk/>
            <pc:sldMk cId="3271015488" sldId="259"/>
            <ac:picMk id="28" creationId="{6F95E653-2942-4F12-B259-5D08F606E91B}"/>
          </ac:picMkLst>
        </pc:picChg>
        <pc:picChg chg="add del mod">
          <ac:chgData name="Wang, Sheue-Shya" userId="S::annie.wang@fortbendisd.com::0a9ac68e-fce6-4807-bd4e-501cf5161384" providerId="AD" clId="Web-{00000000-0000-0000-0000-000000000000}" dt="2021-02-20T16:22:36.330" v="65"/>
          <ac:picMkLst>
            <pc:docMk/>
            <pc:sldMk cId="3271015488" sldId="259"/>
            <ac:picMk id="29" creationId="{AF17514B-DC4E-4518-9A91-0872504D1559}"/>
          </ac:picMkLst>
        </pc:picChg>
        <pc:picChg chg="add mod ord">
          <ac:chgData name="Wang, Sheue-Shya" userId="S::annie.wang@fortbendisd.com::0a9ac68e-fce6-4807-bd4e-501cf5161384" providerId="AD" clId="Web-{00000000-0000-0000-0000-000000000000}" dt="2021-02-20T16:27:24.070" v="78"/>
          <ac:picMkLst>
            <pc:docMk/>
            <pc:sldMk cId="3271015488" sldId="259"/>
            <ac:picMk id="30" creationId="{C36C8BBB-0C97-4392-A6AC-AAF8C6207465}"/>
          </ac:picMkLst>
        </pc:picChg>
      </pc:sldChg>
    </pc:docChg>
  </pc:docChgLst>
  <pc:docChgLst>
    <pc:chgData name="Acevedo, Fior" userId="S::fior.acevedo@fortbendisd.com::c58ad535-32e5-418c-beab-c9e585127323" providerId="AD" clId="Web-{E7DF1601-3CDE-C912-8542-8D28D9E9633A}"/>
    <pc:docChg chg="modSld">
      <pc:chgData name="Acevedo, Fior" userId="S::fior.acevedo@fortbendisd.com::c58ad535-32e5-418c-beab-c9e585127323" providerId="AD" clId="Web-{E7DF1601-3CDE-C912-8542-8D28D9E9633A}" dt="2022-01-13T21:14:38.903" v="35" actId="20577"/>
      <pc:docMkLst>
        <pc:docMk/>
      </pc:docMkLst>
      <pc:sldChg chg="modSp">
        <pc:chgData name="Acevedo, Fior" userId="S::fior.acevedo@fortbendisd.com::c58ad535-32e5-418c-beab-c9e585127323" providerId="AD" clId="Web-{E7DF1601-3CDE-C912-8542-8D28D9E9633A}" dt="2022-01-13T21:11:35.830" v="11" actId="20577"/>
        <pc:sldMkLst>
          <pc:docMk/>
          <pc:sldMk cId="2101493427" sldId="257"/>
        </pc:sldMkLst>
        <pc:spChg chg="mod">
          <ac:chgData name="Acevedo, Fior" userId="S::fior.acevedo@fortbendisd.com::c58ad535-32e5-418c-beab-c9e585127323" providerId="AD" clId="Web-{E7DF1601-3CDE-C912-8542-8D28D9E9633A}" dt="2022-01-13T21:11:35.830" v="11" actId="20577"/>
          <ac:spMkLst>
            <pc:docMk/>
            <pc:sldMk cId="2101493427" sldId="257"/>
            <ac:spMk id="4" creationId="{D4DC2129-269C-4BBF-B0B4-FFA0C19CFD1F}"/>
          </ac:spMkLst>
        </pc:spChg>
      </pc:sldChg>
      <pc:sldChg chg="modSp">
        <pc:chgData name="Acevedo, Fior" userId="S::fior.acevedo@fortbendisd.com::c58ad535-32e5-418c-beab-c9e585127323" providerId="AD" clId="Web-{E7DF1601-3CDE-C912-8542-8D28D9E9633A}" dt="2022-01-13T21:14:38.903" v="35" actId="20577"/>
        <pc:sldMkLst>
          <pc:docMk/>
          <pc:sldMk cId="1365424520" sldId="260"/>
        </pc:sldMkLst>
        <pc:spChg chg="mod">
          <ac:chgData name="Acevedo, Fior" userId="S::fior.acevedo@fortbendisd.com::c58ad535-32e5-418c-beab-c9e585127323" providerId="AD" clId="Web-{E7DF1601-3CDE-C912-8542-8D28D9E9633A}" dt="2022-01-13T21:14:38.903" v="35" actId="20577"/>
          <ac:spMkLst>
            <pc:docMk/>
            <pc:sldMk cId="1365424520" sldId="260"/>
            <ac:spMk id="4" creationId="{579032D7-8FD2-4146-A428-B2F7D458107C}"/>
          </ac:spMkLst>
        </pc:spChg>
      </pc:sldChg>
      <pc:sldChg chg="modSp">
        <pc:chgData name="Acevedo, Fior" userId="S::fior.acevedo@fortbendisd.com::c58ad535-32e5-418c-beab-c9e585127323" providerId="AD" clId="Web-{E7DF1601-3CDE-C912-8542-8D28D9E9633A}" dt="2022-01-13T21:12:52.553" v="30" actId="20577"/>
        <pc:sldMkLst>
          <pc:docMk/>
          <pc:sldMk cId="1179034572" sldId="264"/>
        </pc:sldMkLst>
        <pc:spChg chg="mod">
          <ac:chgData name="Acevedo, Fior" userId="S::fior.acevedo@fortbendisd.com::c58ad535-32e5-418c-beab-c9e585127323" providerId="AD" clId="Web-{E7DF1601-3CDE-C912-8542-8D28D9E9633A}" dt="2022-01-13T21:12:52.553" v="30" actId="20577"/>
          <ac:spMkLst>
            <pc:docMk/>
            <pc:sldMk cId="1179034572" sldId="264"/>
            <ac:spMk id="3" creationId="{3DA249A5-8088-433A-A43F-1BE21A1772F6}"/>
          </ac:spMkLst>
        </pc:spChg>
      </pc:sldChg>
    </pc:docChg>
  </pc:docChgLst>
  <pc:docChgLst>
    <pc:chgData name="Buck, Rustin" userId="S::rustin.buck@fortbendisd.com::640ba5e8-e0b6-478a-a6fc-4db27d99558c" providerId="AD" clId="Web-{B8CE92A7-35BB-9A78-69BE-6C78B390DAB1}"/>
    <pc:docChg chg="modSld">
      <pc:chgData name="Buck, Rustin" userId="S::rustin.buck@fortbendisd.com::640ba5e8-e0b6-478a-a6fc-4db27d99558c" providerId="AD" clId="Web-{B8CE92A7-35BB-9A78-69BE-6C78B390DAB1}" dt="2021-02-20T06:05:39.698" v="145" actId="1076"/>
      <pc:docMkLst>
        <pc:docMk/>
      </pc:docMkLst>
      <pc:sldChg chg="modSp">
        <pc:chgData name="Buck, Rustin" userId="S::rustin.buck@fortbendisd.com::640ba5e8-e0b6-478a-a6fc-4db27d99558c" providerId="AD" clId="Web-{B8CE92A7-35BB-9A78-69BE-6C78B390DAB1}" dt="2021-02-20T06:05:39.698" v="145" actId="1076"/>
        <pc:sldMkLst>
          <pc:docMk/>
          <pc:sldMk cId="2316618080" sldId="261"/>
        </pc:sldMkLst>
        <pc:spChg chg="mod">
          <ac:chgData name="Buck, Rustin" userId="S::rustin.buck@fortbendisd.com::640ba5e8-e0b6-478a-a6fc-4db27d99558c" providerId="AD" clId="Web-{B8CE92A7-35BB-9A78-69BE-6C78B390DAB1}" dt="2021-02-20T06:03:30.944" v="129" actId="20577"/>
          <ac:spMkLst>
            <pc:docMk/>
            <pc:sldMk cId="2316618080" sldId="261"/>
            <ac:spMk id="3" creationId="{F732163C-06A8-4654-AAAB-824A86FB8EC7}"/>
          </ac:spMkLst>
        </pc:spChg>
        <pc:picChg chg="mod">
          <ac:chgData name="Buck, Rustin" userId="S::rustin.buck@fortbendisd.com::640ba5e8-e0b6-478a-a6fc-4db27d99558c" providerId="AD" clId="Web-{B8CE92A7-35BB-9A78-69BE-6C78B390DAB1}" dt="2021-02-20T06:04:51.509" v="137" actId="1076"/>
          <ac:picMkLst>
            <pc:docMk/>
            <pc:sldMk cId="2316618080" sldId="261"/>
            <ac:picMk id="4" creationId="{A5C1B5E7-E6EC-4496-9322-F45971B2F8D8}"/>
          </ac:picMkLst>
        </pc:picChg>
        <pc:picChg chg="mod ord">
          <ac:chgData name="Buck, Rustin" userId="S::rustin.buck@fortbendisd.com::640ba5e8-e0b6-478a-a6fc-4db27d99558c" providerId="AD" clId="Web-{B8CE92A7-35BB-9A78-69BE-6C78B390DAB1}" dt="2021-02-20T06:05:39.698" v="145" actId="1076"/>
          <ac:picMkLst>
            <pc:docMk/>
            <pc:sldMk cId="2316618080" sldId="261"/>
            <ac:picMk id="5" creationId="{0AF718E3-C168-4255-85B1-0F762DB5E336}"/>
          </ac:picMkLst>
        </pc:picChg>
        <pc:picChg chg="mod modCrop">
          <ac:chgData name="Buck, Rustin" userId="S::rustin.buck@fortbendisd.com::640ba5e8-e0b6-478a-a6fc-4db27d99558c" providerId="AD" clId="Web-{B8CE92A7-35BB-9A78-69BE-6C78B390DAB1}" dt="2021-02-20T06:05:36.010" v="144" actId="1076"/>
          <ac:picMkLst>
            <pc:docMk/>
            <pc:sldMk cId="2316618080" sldId="261"/>
            <ac:picMk id="7" creationId="{D9CF8939-8E0D-4737-9F47-CFAEE10A8975}"/>
          </ac:picMkLst>
        </pc:picChg>
      </pc:sldChg>
    </pc:docChg>
  </pc:docChgLst>
  <pc:docChgLst>
    <pc:chgData name="Buck, Rustin" userId="S::rustin.buck@fortbendisd.com::640ba5e8-e0b6-478a-a6fc-4db27d99558c" providerId="AD" clId="Web-{A958CFB1-AD58-2DD9-D85A-A183B305CAF1}"/>
    <pc:docChg chg="modSld">
      <pc:chgData name="Buck, Rustin" userId="S::rustin.buck@fortbendisd.com::640ba5e8-e0b6-478a-a6fc-4db27d99558c" providerId="AD" clId="Web-{A958CFB1-AD58-2DD9-D85A-A183B305CAF1}" dt="2021-02-25T01:56:44.603" v="30" actId="20577"/>
      <pc:docMkLst>
        <pc:docMk/>
      </pc:docMkLst>
      <pc:sldChg chg="modSp">
        <pc:chgData name="Buck, Rustin" userId="S::rustin.buck@fortbendisd.com::640ba5e8-e0b6-478a-a6fc-4db27d99558c" providerId="AD" clId="Web-{A958CFB1-AD58-2DD9-D85A-A183B305CAF1}" dt="2021-02-25T01:56:44.603" v="30" actId="20577"/>
        <pc:sldMkLst>
          <pc:docMk/>
          <pc:sldMk cId="2316618080" sldId="261"/>
        </pc:sldMkLst>
        <pc:spChg chg="mod">
          <ac:chgData name="Buck, Rustin" userId="S::rustin.buck@fortbendisd.com::640ba5e8-e0b6-478a-a6fc-4db27d99558c" providerId="AD" clId="Web-{A958CFB1-AD58-2DD9-D85A-A183B305CAF1}" dt="2021-02-25T01:56:44.603" v="30" actId="20577"/>
          <ac:spMkLst>
            <pc:docMk/>
            <pc:sldMk cId="2316618080" sldId="261"/>
            <ac:spMk id="3" creationId="{F732163C-06A8-4654-AAAB-824A86FB8EC7}"/>
          </ac:spMkLst>
        </pc:spChg>
      </pc:sldChg>
    </pc:docChg>
  </pc:docChgLst>
  <pc:docChgLst>
    <pc:chgData clId="Web-{DB1756C7-39B3-70F6-CA98-E3FC68147C19}"/>
    <pc:docChg chg="modSld">
      <pc:chgData name="" userId="" providerId="" clId="Web-{DB1756C7-39B3-70F6-CA98-E3FC68147C19}" dt="2021-02-20T03:50:44.689" v="0" actId="20577"/>
      <pc:docMkLst>
        <pc:docMk/>
      </pc:docMkLst>
      <pc:sldChg chg="modSp">
        <pc:chgData name="" userId="" providerId="" clId="Web-{DB1756C7-39B3-70F6-CA98-E3FC68147C19}" dt="2021-02-20T03:50:44.689" v="0" actId="20577"/>
        <pc:sldMkLst>
          <pc:docMk/>
          <pc:sldMk cId="3762909873" sldId="256"/>
        </pc:sldMkLst>
        <pc:spChg chg="mod">
          <ac:chgData name="" userId="" providerId="" clId="Web-{DB1756C7-39B3-70F6-CA98-E3FC68147C19}" dt="2021-02-20T03:50:44.689" v="0" actId="20577"/>
          <ac:spMkLst>
            <pc:docMk/>
            <pc:sldMk cId="3762909873" sldId="256"/>
            <ac:spMk id="3" creationId="{63BBD5B5-F946-4C65-9F98-B09405B891EF}"/>
          </ac:spMkLst>
        </pc:spChg>
      </pc:sldChg>
    </pc:docChg>
  </pc:docChgLst>
  <pc:docChgLst>
    <pc:chgData name="Campbell, Olga" userId="S::margie.campbell@fortbendisd.com::7e67a790-8b99-44d7-a0b0-53c6ae58a5b2" providerId="AD" clId="Web-{B5E613B8-F4CD-EC1F-38E6-C7B4B9EDC773}"/>
    <pc:docChg chg="modSld">
      <pc:chgData name="Campbell, Olga" userId="S::margie.campbell@fortbendisd.com::7e67a790-8b99-44d7-a0b0-53c6ae58a5b2" providerId="AD" clId="Web-{B5E613B8-F4CD-EC1F-38E6-C7B4B9EDC773}" dt="2022-01-14T16:32:18.518" v="24" actId="20577"/>
      <pc:docMkLst>
        <pc:docMk/>
      </pc:docMkLst>
      <pc:sldChg chg="addSp modSp mod setBg">
        <pc:chgData name="Campbell, Olga" userId="S::margie.campbell@fortbendisd.com::7e67a790-8b99-44d7-a0b0-53c6ae58a5b2" providerId="AD" clId="Web-{B5E613B8-F4CD-EC1F-38E6-C7B4B9EDC773}" dt="2022-01-14T16:32:18.518" v="24" actId="20577"/>
        <pc:sldMkLst>
          <pc:docMk/>
          <pc:sldMk cId="40600581" sldId="258"/>
        </pc:sldMkLst>
        <pc:spChg chg="mod">
          <ac:chgData name="Campbell, Olga" userId="S::margie.campbell@fortbendisd.com::7e67a790-8b99-44d7-a0b0-53c6ae58a5b2" providerId="AD" clId="Web-{B5E613B8-F4CD-EC1F-38E6-C7B4B9EDC773}" dt="2022-01-14T14:16:55.229" v="14"/>
          <ac:spMkLst>
            <pc:docMk/>
            <pc:sldMk cId="40600581" sldId="258"/>
            <ac:spMk id="2" creationId="{4954512B-E7A6-4AB2-A6B9-1595A2DFF4A6}"/>
          </ac:spMkLst>
        </pc:spChg>
        <pc:spChg chg="mod ord">
          <ac:chgData name="Campbell, Olga" userId="S::margie.campbell@fortbendisd.com::7e67a790-8b99-44d7-a0b0-53c6ae58a5b2" providerId="AD" clId="Web-{B5E613B8-F4CD-EC1F-38E6-C7B4B9EDC773}" dt="2022-01-14T16:32:18.518" v="24" actId="20577"/>
          <ac:spMkLst>
            <pc:docMk/>
            <pc:sldMk cId="40600581" sldId="258"/>
            <ac:spMk id="3" creationId="{C880B7D3-5789-42F0-99AB-5F5FBF52E33A}"/>
          </ac:spMkLst>
        </pc:spChg>
        <pc:picChg chg="add mod">
          <ac:chgData name="Campbell, Olga" userId="S::margie.campbell@fortbendisd.com::7e67a790-8b99-44d7-a0b0-53c6ae58a5b2" providerId="AD" clId="Web-{B5E613B8-F4CD-EC1F-38E6-C7B4B9EDC773}" dt="2022-01-14T14:16:55.229" v="14"/>
          <ac:picMkLst>
            <pc:docMk/>
            <pc:sldMk cId="40600581" sldId="258"/>
            <ac:picMk id="4" creationId="{A12CE025-B4D9-4093-A920-4F8D0C38CD1D}"/>
          </ac:picMkLst>
        </pc:picChg>
      </pc:sldChg>
    </pc:docChg>
  </pc:docChgLst>
  <pc:docChgLst>
    <pc:chgData name="Jongejan, Iris" userId="S::iris.jongejan@fortbendisd.com::b70f3210-2b1b-4cbc-aefe-e5cf0a657198" providerId="AD" clId="Web-{363AAD9F-60B5-0000-9303-8633673ADC80}"/>
    <pc:docChg chg="modSld">
      <pc:chgData name="Jongejan, Iris" userId="S::iris.jongejan@fortbendisd.com::b70f3210-2b1b-4cbc-aefe-e5cf0a657198" providerId="AD" clId="Web-{363AAD9F-60B5-0000-9303-8633673ADC80}" dt="2021-02-20T22:52:22.495" v="150" actId="1076"/>
      <pc:docMkLst>
        <pc:docMk/>
      </pc:docMkLst>
      <pc:sldChg chg="addSp delSp modSp">
        <pc:chgData name="Jongejan, Iris" userId="S::iris.jongejan@fortbendisd.com::b70f3210-2b1b-4cbc-aefe-e5cf0a657198" providerId="AD" clId="Web-{363AAD9F-60B5-0000-9303-8633673ADC80}" dt="2021-02-20T22:52:22.495" v="150" actId="1076"/>
        <pc:sldMkLst>
          <pc:docMk/>
          <pc:sldMk cId="1365424520" sldId="260"/>
        </pc:sldMkLst>
        <pc:spChg chg="del">
          <ac:chgData name="Jongejan, Iris" userId="S::iris.jongejan@fortbendisd.com::b70f3210-2b1b-4cbc-aefe-e5cf0a657198" providerId="AD" clId="Web-{363AAD9F-60B5-0000-9303-8633673ADC80}" dt="2021-02-20T22:31:57.343" v="0"/>
          <ac:spMkLst>
            <pc:docMk/>
            <pc:sldMk cId="1365424520" sldId="260"/>
            <ac:spMk id="3" creationId="{C60CA059-C484-430A-8CC8-BC10FC8A292A}"/>
          </ac:spMkLst>
        </pc:spChg>
        <pc:spChg chg="add mod">
          <ac:chgData name="Jongejan, Iris" userId="S::iris.jongejan@fortbendisd.com::b70f3210-2b1b-4cbc-aefe-e5cf0a657198" providerId="AD" clId="Web-{363AAD9F-60B5-0000-9303-8633673ADC80}" dt="2021-02-20T22:43:08.446" v="110" actId="20577"/>
          <ac:spMkLst>
            <pc:docMk/>
            <pc:sldMk cId="1365424520" sldId="260"/>
            <ac:spMk id="4" creationId="{579032D7-8FD2-4146-A428-B2F7D458107C}"/>
          </ac:spMkLst>
        </pc:spChg>
        <pc:spChg chg="add del mod">
          <ac:chgData name="Jongejan, Iris" userId="S::iris.jongejan@fortbendisd.com::b70f3210-2b1b-4cbc-aefe-e5cf0a657198" providerId="AD" clId="Web-{363AAD9F-60B5-0000-9303-8633673ADC80}" dt="2021-02-20T22:51:45.556" v="145"/>
          <ac:spMkLst>
            <pc:docMk/>
            <pc:sldMk cId="1365424520" sldId="260"/>
            <ac:spMk id="11" creationId="{EB35ECBB-465E-4CEF-ACF1-5338AFB85AAC}"/>
          </ac:spMkLst>
        </pc:spChg>
        <pc:picChg chg="add del mod ord">
          <ac:chgData name="Jongejan, Iris" userId="S::iris.jongejan@fortbendisd.com::b70f3210-2b1b-4cbc-aefe-e5cf0a657198" providerId="AD" clId="Web-{363AAD9F-60B5-0000-9303-8633673ADC80}" dt="2021-02-20T22:50:20.269" v="134"/>
          <ac:picMkLst>
            <pc:docMk/>
            <pc:sldMk cId="1365424520" sldId="260"/>
            <ac:picMk id="5" creationId="{EEE32AA9-859F-46B0-BC00-ADB37DD2FA7A}"/>
          </ac:picMkLst>
        </pc:picChg>
        <pc:picChg chg="add mod ord">
          <ac:chgData name="Jongejan, Iris" userId="S::iris.jongejan@fortbendisd.com::b70f3210-2b1b-4cbc-aefe-e5cf0a657198" providerId="AD" clId="Web-{363AAD9F-60B5-0000-9303-8633673ADC80}" dt="2021-02-20T22:48:58.624" v="128" actId="1076"/>
          <ac:picMkLst>
            <pc:docMk/>
            <pc:sldMk cId="1365424520" sldId="260"/>
            <ac:picMk id="6" creationId="{3B1E2C2A-CD89-410B-955B-311CA60C045E}"/>
          </ac:picMkLst>
        </pc:picChg>
        <pc:picChg chg="add mod ord">
          <ac:chgData name="Jongejan, Iris" userId="S::iris.jongejan@fortbendisd.com::b70f3210-2b1b-4cbc-aefe-e5cf0a657198" providerId="AD" clId="Web-{363AAD9F-60B5-0000-9303-8633673ADC80}" dt="2021-02-20T22:38:40.539" v="35"/>
          <ac:picMkLst>
            <pc:docMk/>
            <pc:sldMk cId="1365424520" sldId="260"/>
            <ac:picMk id="7" creationId="{A419D7A6-D8CC-4A96-A5E4-81839CD09704}"/>
          </ac:picMkLst>
        </pc:picChg>
        <pc:picChg chg="add mod">
          <ac:chgData name="Jongejan, Iris" userId="S::iris.jongejan@fortbendisd.com::b70f3210-2b1b-4cbc-aefe-e5cf0a657198" providerId="AD" clId="Web-{363AAD9F-60B5-0000-9303-8633673ADC80}" dt="2021-02-20T22:48:50.404" v="126" actId="14100"/>
          <ac:picMkLst>
            <pc:docMk/>
            <pc:sldMk cId="1365424520" sldId="260"/>
            <ac:picMk id="8" creationId="{B317D40F-7D47-43CE-A8CE-058061A6C809}"/>
          </ac:picMkLst>
        </pc:picChg>
        <pc:picChg chg="add del mod">
          <ac:chgData name="Jongejan, Iris" userId="S::iris.jongejan@fortbendisd.com::b70f3210-2b1b-4cbc-aefe-e5cf0a657198" providerId="AD" clId="Web-{363AAD9F-60B5-0000-9303-8633673ADC80}" dt="2021-02-20T22:48:55.248" v="127"/>
          <ac:picMkLst>
            <pc:docMk/>
            <pc:sldMk cId="1365424520" sldId="260"/>
            <ac:picMk id="9" creationId="{5586E8E7-7AC4-4F1D-98E9-5A98396C9169}"/>
          </ac:picMkLst>
        </pc:picChg>
        <pc:picChg chg="add mod">
          <ac:chgData name="Jongejan, Iris" userId="S::iris.jongejan@fortbendisd.com::b70f3210-2b1b-4cbc-aefe-e5cf0a657198" providerId="AD" clId="Web-{363AAD9F-60B5-0000-9303-8633673ADC80}" dt="2021-02-20T22:52:22.495" v="150" actId="1076"/>
          <ac:picMkLst>
            <pc:docMk/>
            <pc:sldMk cId="1365424520" sldId="260"/>
            <ac:picMk id="10" creationId="{D9CA2368-FBEB-40BE-B07E-B99899358E45}"/>
          </ac:picMkLst>
        </pc:picChg>
      </pc:sldChg>
    </pc:docChg>
  </pc:docChgLst>
  <pc:docChgLst>
    <pc:chgData name="Wang, Sheue-Shya" userId="S::annie.wang@fortbendisd.com::0a9ac68e-fce6-4807-bd4e-501cf5161384" providerId="AD" clId="Web-{66EC2C4F-DE91-9150-FF81-81D8A579AD84}"/>
    <pc:docChg chg="modSld">
      <pc:chgData name="Wang, Sheue-Shya" userId="S::annie.wang@fortbendisd.com::0a9ac68e-fce6-4807-bd4e-501cf5161384" providerId="AD" clId="Web-{66EC2C4F-DE91-9150-FF81-81D8A579AD84}" dt="2022-01-14T15:34:50.787" v="34" actId="20577"/>
      <pc:docMkLst>
        <pc:docMk/>
      </pc:docMkLst>
      <pc:sldChg chg="modSp">
        <pc:chgData name="Wang, Sheue-Shya" userId="S::annie.wang@fortbendisd.com::0a9ac68e-fce6-4807-bd4e-501cf5161384" providerId="AD" clId="Web-{66EC2C4F-DE91-9150-FF81-81D8A579AD84}" dt="2022-01-14T15:34:50.787" v="34" actId="20577"/>
        <pc:sldMkLst>
          <pc:docMk/>
          <pc:sldMk cId="3271015488" sldId="259"/>
        </pc:sldMkLst>
        <pc:spChg chg="mod">
          <ac:chgData name="Wang, Sheue-Shya" userId="S::annie.wang@fortbendisd.com::0a9ac68e-fce6-4807-bd4e-501cf5161384" providerId="AD" clId="Web-{66EC2C4F-DE91-9150-FF81-81D8A579AD84}" dt="2022-01-14T15:34:50.787" v="34" actId="20577"/>
          <ac:spMkLst>
            <pc:docMk/>
            <pc:sldMk cId="3271015488" sldId="259"/>
            <ac:spMk id="19" creationId="{4BE23F54-5616-401F-BF6B-C86D6F01841C}"/>
          </ac:spMkLst>
        </pc:spChg>
      </pc:sldChg>
    </pc:docChg>
  </pc:docChgLst>
  <pc:docChgLst>
    <pc:chgData name="Acevedo, Fior" userId="S::fior.acevedo@fortbendisd.com::c58ad535-32e5-418c-beab-c9e585127323" providerId="AD" clId="Web-{DC98AE9F-8012-0000-9303-82F06BBA71E0}"/>
    <pc:docChg chg="modSld">
      <pc:chgData name="Acevedo, Fior" userId="S::fior.acevedo@fortbendisd.com::c58ad535-32e5-418c-beab-c9e585127323" providerId="AD" clId="Web-{DC98AE9F-8012-0000-9303-82F06BBA71E0}" dt="2021-02-25T04:10:42.965" v="56" actId="20577"/>
      <pc:docMkLst>
        <pc:docMk/>
      </pc:docMkLst>
      <pc:sldChg chg="modSp">
        <pc:chgData name="Acevedo, Fior" userId="S::fior.acevedo@fortbendisd.com::c58ad535-32e5-418c-beab-c9e585127323" providerId="AD" clId="Web-{DC98AE9F-8012-0000-9303-82F06BBA71E0}" dt="2021-02-25T04:10:42.965" v="56" actId="20577"/>
        <pc:sldMkLst>
          <pc:docMk/>
          <pc:sldMk cId="40600581" sldId="258"/>
        </pc:sldMkLst>
        <pc:spChg chg="mod">
          <ac:chgData name="Acevedo, Fior" userId="S::fior.acevedo@fortbendisd.com::c58ad535-32e5-418c-beab-c9e585127323" providerId="AD" clId="Web-{DC98AE9F-8012-0000-9303-82F06BBA71E0}" dt="2021-02-25T04:10:42.965" v="56" actId="20577"/>
          <ac:spMkLst>
            <pc:docMk/>
            <pc:sldMk cId="40600581" sldId="258"/>
            <ac:spMk id="3" creationId="{C880B7D3-5789-42F0-99AB-5F5FBF52E33A}"/>
          </ac:spMkLst>
        </pc:spChg>
      </pc:sldChg>
    </pc:docChg>
  </pc:docChgLst>
  <pc:docChgLst>
    <pc:chgData name="Sheridan, Yoshimi" userId="S::yoshimi.sheridan@fortbendisd.com::c7018d17-af11-4791-a0b2-5f5c03c52d73" providerId="AD" clId="Web-{7F4E78F6-39D5-F138-8CD9-542D7394AB86}"/>
    <pc:docChg chg="modSld">
      <pc:chgData name="Sheridan, Yoshimi" userId="S::yoshimi.sheridan@fortbendisd.com::c7018d17-af11-4791-a0b2-5f5c03c52d73" providerId="AD" clId="Web-{7F4E78F6-39D5-F138-8CD9-542D7394AB86}" dt="2021-02-22T20:27:31.369" v="673" actId="1076"/>
      <pc:docMkLst>
        <pc:docMk/>
      </pc:docMkLst>
      <pc:sldChg chg="addSp delSp modSp">
        <pc:chgData name="Sheridan, Yoshimi" userId="S::yoshimi.sheridan@fortbendisd.com::c7018d17-af11-4791-a0b2-5f5c03c52d73" providerId="AD" clId="Web-{7F4E78F6-39D5-F138-8CD9-542D7394AB86}" dt="2021-02-22T20:27:31.369" v="673" actId="1076"/>
        <pc:sldMkLst>
          <pc:docMk/>
          <pc:sldMk cId="1359076838" sldId="262"/>
        </pc:sldMkLst>
        <pc:spChg chg="mod">
          <ac:chgData name="Sheridan, Yoshimi" userId="S::yoshimi.sheridan@fortbendisd.com::c7018d17-af11-4791-a0b2-5f5c03c52d73" providerId="AD" clId="Web-{7F4E78F6-39D5-F138-8CD9-542D7394AB86}" dt="2021-02-22T16:31:06.725" v="4" actId="14100"/>
          <ac:spMkLst>
            <pc:docMk/>
            <pc:sldMk cId="1359076838" sldId="262"/>
            <ac:spMk id="2" creationId="{1327B35C-F94B-4CE1-9A20-E8B67A3364C7}"/>
          </ac:spMkLst>
        </pc:spChg>
        <pc:spChg chg="mod">
          <ac:chgData name="Sheridan, Yoshimi" userId="S::yoshimi.sheridan@fortbendisd.com::c7018d17-af11-4791-a0b2-5f5c03c52d73" providerId="AD" clId="Web-{7F4E78F6-39D5-F138-8CD9-542D7394AB86}" dt="2021-02-22T17:42:17.299" v="671" actId="20577"/>
          <ac:spMkLst>
            <pc:docMk/>
            <pc:sldMk cId="1359076838" sldId="262"/>
            <ac:spMk id="3" creationId="{0E71FCCA-A01A-4542-86AD-1939F24FAC0F}"/>
          </ac:spMkLst>
        </pc:spChg>
        <pc:picChg chg="add mod">
          <ac:chgData name="Sheridan, Yoshimi" userId="S::yoshimi.sheridan@fortbendisd.com::c7018d17-af11-4791-a0b2-5f5c03c52d73" providerId="AD" clId="Web-{7F4E78F6-39D5-F138-8CD9-542D7394AB86}" dt="2021-02-22T17:14:43.205" v="520" actId="1076"/>
          <ac:picMkLst>
            <pc:docMk/>
            <pc:sldMk cId="1359076838" sldId="262"/>
            <ac:picMk id="4" creationId="{05B6A128-647E-46B3-AC4E-4F1CF9292BAA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17:34:04.254" v="628" actId="14100"/>
          <ac:picMkLst>
            <pc:docMk/>
            <pc:sldMk cId="1359076838" sldId="262"/>
            <ac:picMk id="5" creationId="{98AC4D6D-323A-4B07-BA6B-FCBE80E279E8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20:27:25.853" v="672" actId="1076"/>
          <ac:picMkLst>
            <pc:docMk/>
            <pc:sldMk cId="1359076838" sldId="262"/>
            <ac:picMk id="6" creationId="{95E1DB9C-3A7C-4721-96E0-01803C782603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17:23:35.517" v="570" actId="1076"/>
          <ac:picMkLst>
            <pc:docMk/>
            <pc:sldMk cId="1359076838" sldId="262"/>
            <ac:picMk id="7" creationId="{CDAA60AD-0256-411F-808F-DA0642AE3F4E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17:34:14.864" v="629" actId="1076"/>
          <ac:picMkLst>
            <pc:docMk/>
            <pc:sldMk cId="1359076838" sldId="262"/>
            <ac:picMk id="8" creationId="{A96D6A55-9DCD-4996-9DC1-6999E178D71B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17:34:50.240" v="636" actId="1076"/>
          <ac:picMkLst>
            <pc:docMk/>
            <pc:sldMk cId="1359076838" sldId="262"/>
            <ac:picMk id="9" creationId="{18BD01C8-11E8-47A1-B88A-1C1C3970022D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17:23:46.674" v="572" actId="1076"/>
          <ac:picMkLst>
            <pc:docMk/>
            <pc:sldMk cId="1359076838" sldId="262"/>
            <ac:picMk id="10" creationId="{30A0F549-50E2-4999-862E-980F4D53AD64}"/>
          </ac:picMkLst>
        </pc:picChg>
        <pc:picChg chg="add del mod">
          <ac:chgData name="Sheridan, Yoshimi" userId="S::yoshimi.sheridan@fortbendisd.com::c7018d17-af11-4791-a0b2-5f5c03c52d73" providerId="AD" clId="Web-{7F4E78F6-39D5-F138-8CD9-542D7394AB86}" dt="2021-02-22T17:08:28.617" v="504"/>
          <ac:picMkLst>
            <pc:docMk/>
            <pc:sldMk cId="1359076838" sldId="262"/>
            <ac:picMk id="11" creationId="{6C1D930A-BC86-4E8A-8B6C-1391A3ADB037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20:27:31.369" v="673" actId="1076"/>
          <ac:picMkLst>
            <pc:docMk/>
            <pc:sldMk cId="1359076838" sldId="262"/>
            <ac:picMk id="12" creationId="{8BFDB31B-3550-4F6C-A9B0-5F7171FDCB57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17:34:47.958" v="635" actId="1076"/>
          <ac:picMkLst>
            <pc:docMk/>
            <pc:sldMk cId="1359076838" sldId="262"/>
            <ac:picMk id="13" creationId="{83B86087-D300-4AF4-B131-82F785D2BA16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17:35:00.553" v="639" actId="1076"/>
          <ac:picMkLst>
            <pc:docMk/>
            <pc:sldMk cId="1359076838" sldId="262"/>
            <ac:picMk id="14" creationId="{95AFE331-0126-4BC2-BEBE-FA76E5968211}"/>
          </ac:picMkLst>
        </pc:picChg>
        <pc:picChg chg="add mod">
          <ac:chgData name="Sheridan, Yoshimi" userId="S::yoshimi.sheridan@fortbendisd.com::c7018d17-af11-4791-a0b2-5f5c03c52d73" providerId="AD" clId="Web-{7F4E78F6-39D5-F138-8CD9-542D7394AB86}" dt="2021-02-22T17:34:56.256" v="638" actId="14100"/>
          <ac:picMkLst>
            <pc:docMk/>
            <pc:sldMk cId="1359076838" sldId="262"/>
            <ac:picMk id="15" creationId="{CDFDACE5-3FDA-4E88-9107-24B0565885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video.com/view/252427239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lana-dujour.blogspot.com/2010_06_01_archive.html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video.com/view/252189669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3pdF_D_du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hyperlink" Target="https://www.youtube.com/watch?v=yZyacXMQ56s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6B77-A524-4A3D-8EC8-9E9ADB593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610" y="247742"/>
            <a:ext cx="11039390" cy="2616199"/>
          </a:xfrm>
        </p:spPr>
        <p:txBody>
          <a:bodyPr>
            <a:normAutofit fontScale="90000"/>
          </a:bodyPr>
          <a:lstStyle/>
          <a:p>
            <a:r>
              <a:rPr lang="es-419"/>
              <a:t>CLEMENTS HS							 </a:t>
            </a:r>
            <a:br>
              <a:rPr lang="es-419"/>
            </a:br>
            <a:r>
              <a:rPr lang="es-419"/>
              <a:t>WORLD LANGUAGES DEPARTMENT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BD5B5-F946-4C65-9F98-B09405B89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977" y="2997460"/>
            <a:ext cx="6987645" cy="1388534"/>
          </a:xfrm>
        </p:spPr>
        <p:txBody>
          <a:bodyPr>
            <a:normAutofit fontScale="92500" lnSpcReduction="20000"/>
          </a:bodyPr>
          <a:lstStyle/>
          <a:p>
            <a:r>
              <a:rPr lang="es-419" b="1"/>
              <a:t>WELCOME!		BIENVENUE!	BENVENUTUS!				</a:t>
            </a:r>
          </a:p>
          <a:p>
            <a:r>
              <a:rPr lang="es-419" b="1"/>
              <a:t>¡BIENVENIDOS!		WILLKOMMEN!		HUANYING</a:t>
            </a:r>
          </a:p>
          <a:p>
            <a:r>
              <a:rPr lang="es-419" b="1"/>
              <a:t> SALVETE!            YOKOSO!						</a:t>
            </a:r>
          </a:p>
          <a:p>
            <a:endParaRPr lang="es-419" b="1"/>
          </a:p>
          <a:p>
            <a:endParaRPr lang="en-US" b="1"/>
          </a:p>
        </p:txBody>
      </p:sp>
      <p:pic>
        <p:nvPicPr>
          <p:cNvPr id="1030" name="Picture 6" descr="Image result for welcome in SIGN LANGUAGE language">
            <a:extLst>
              <a:ext uri="{FF2B5EF4-FFF2-40B4-BE49-F238E27FC236}">
                <a16:creationId xmlns:a16="http://schemas.microsoft.com/office/drawing/2014/main" id="{FCA593BE-70EC-43C6-9097-7174A580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42" y="4632055"/>
            <a:ext cx="37814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0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0409-0E5B-4879-AE4F-1D1CDE94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LANGUAGES OFFERED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437D-818E-41B0-8431-0A2C8FDE9B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/>
              <a:t>AMERICAN SIGN LANGUAGE</a:t>
            </a:r>
          </a:p>
          <a:p>
            <a:r>
              <a:rPr lang="es-419"/>
              <a:t>CHINESE</a:t>
            </a:r>
          </a:p>
          <a:p>
            <a:r>
              <a:rPr lang="es-419"/>
              <a:t>FRENCH</a:t>
            </a:r>
          </a:p>
          <a:p>
            <a:r>
              <a:rPr lang="es-419"/>
              <a:t>GERMAN</a:t>
            </a:r>
          </a:p>
          <a:p>
            <a:r>
              <a:rPr lang="es-419"/>
              <a:t>JAPANESE</a:t>
            </a:r>
          </a:p>
          <a:p>
            <a:r>
              <a:rPr lang="es-419"/>
              <a:t>LATIN</a:t>
            </a:r>
          </a:p>
          <a:p>
            <a:r>
              <a:rPr lang="es-419"/>
              <a:t>SPANISH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C2129-269C-4BBF-B0B4-FFA0C19CF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666" y="3193366"/>
            <a:ext cx="5234507" cy="2978834"/>
          </a:xfrm>
        </p:spPr>
        <p:txBody>
          <a:bodyPr>
            <a:normAutofit fontScale="92500" lnSpcReduction="10000"/>
          </a:bodyPr>
          <a:lstStyle/>
          <a:p>
            <a:r>
              <a:rPr lang="es-419"/>
              <a:t>MS. CAMPBELL</a:t>
            </a:r>
          </a:p>
          <a:p>
            <a:r>
              <a:rPr lang="es-419"/>
              <a:t>MS. WANG AND MS. LI</a:t>
            </a:r>
          </a:p>
          <a:p>
            <a:r>
              <a:rPr lang="es-419"/>
              <a:t>MS. JONGEJAN</a:t>
            </a:r>
          </a:p>
          <a:p>
            <a:r>
              <a:rPr lang="es-419"/>
              <a:t>MS. DAVIS</a:t>
            </a:r>
          </a:p>
          <a:p>
            <a:r>
              <a:rPr lang="es-419"/>
              <a:t>MS. SHERIDAN</a:t>
            </a:r>
          </a:p>
          <a:p>
            <a:r>
              <a:rPr lang="es-419"/>
              <a:t>MR. WELLS</a:t>
            </a:r>
          </a:p>
          <a:p>
            <a:r>
              <a:rPr lang="es-419"/>
              <a:t>MS. ACEVEDO, MS. FLORES, MS. MALDONADO, MR. MORENO, MS. RODRIGUES</a:t>
            </a:r>
          </a:p>
          <a:p>
            <a:endParaRPr lang="es-419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9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512B-E7A6-4AB2-A6B9-1595A2DF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s-419"/>
              <a:t>AMERICAN SIGN LANGUAGE</a:t>
            </a:r>
            <a:endParaRPr lang="en-US"/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12CE025-B4D9-4093-A920-4F8D0C38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381" y="2743199"/>
            <a:ext cx="3032758" cy="304799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B7D3-5789-42F0-99AB-5F5FBF52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2666999"/>
            <a:ext cx="5486687" cy="381000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419" dirty="0" err="1"/>
              <a:t>Level</a:t>
            </a:r>
            <a:r>
              <a:rPr lang="es-419" dirty="0"/>
              <a:t> I</a:t>
            </a:r>
          </a:p>
          <a:p>
            <a:pPr>
              <a:lnSpc>
                <a:spcPct val="90000"/>
              </a:lnSpc>
            </a:pPr>
            <a:r>
              <a:rPr lang="es-419" dirty="0" err="1"/>
              <a:t>Level</a:t>
            </a:r>
            <a:r>
              <a:rPr lang="es-419" dirty="0"/>
              <a:t> II</a:t>
            </a:r>
          </a:p>
          <a:p>
            <a:pPr>
              <a:lnSpc>
                <a:spcPct val="90000"/>
              </a:lnSpc>
            </a:pPr>
            <a:r>
              <a:rPr lang="es-419" dirty="0" err="1"/>
              <a:t>Level</a:t>
            </a:r>
            <a:r>
              <a:rPr lang="es-419" dirty="0"/>
              <a:t> III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s-419" dirty="0" err="1"/>
              <a:t>All</a:t>
            </a:r>
            <a:r>
              <a:rPr lang="es-419" dirty="0"/>
              <a:t> </a:t>
            </a:r>
            <a:r>
              <a:rPr lang="es-419" dirty="0" err="1"/>
              <a:t>levels</a:t>
            </a:r>
            <a:r>
              <a:rPr lang="es-419" dirty="0"/>
              <a:t> </a:t>
            </a:r>
            <a:r>
              <a:rPr lang="es-419" dirty="0" err="1"/>
              <a:t>focus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three</a:t>
            </a:r>
            <a:r>
              <a:rPr lang="es-419" dirty="0"/>
              <a:t> </a:t>
            </a:r>
            <a:r>
              <a:rPr lang="es-419" dirty="0" err="1"/>
              <a:t>modes</a:t>
            </a:r>
            <a:r>
              <a:rPr lang="es-419" dirty="0"/>
              <a:t> </a:t>
            </a:r>
            <a:r>
              <a:rPr lang="es-419" dirty="0" err="1"/>
              <a:t>of</a:t>
            </a:r>
            <a:r>
              <a:rPr lang="es-419" dirty="0"/>
              <a:t> </a:t>
            </a:r>
            <a:r>
              <a:rPr lang="es-419" dirty="0" err="1"/>
              <a:t>communication</a:t>
            </a:r>
            <a:r>
              <a:rPr lang="es-419" dirty="0"/>
              <a:t>:  Interpersonal, </a:t>
            </a:r>
            <a:r>
              <a:rPr lang="es-419" dirty="0" err="1"/>
              <a:t>Interpretive</a:t>
            </a:r>
            <a:r>
              <a:rPr lang="es-419" dirty="0"/>
              <a:t> and </a:t>
            </a:r>
            <a:r>
              <a:rPr lang="es-419" dirty="0" err="1"/>
              <a:t>Presentational</a:t>
            </a:r>
            <a:endParaRPr lang="es-419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s-419" dirty="0" err="1"/>
              <a:t>Organizations</a:t>
            </a:r>
            <a:r>
              <a:rPr lang="es-419" dirty="0"/>
              <a:t>: ASL Club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s-419" dirty="0">
                <a:hlinkClick r:id="rId4"/>
              </a:rPr>
              <a:t>ASL Video</a:t>
            </a:r>
            <a:endParaRPr lang="es-419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60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 descr="A picture containing text, wall&#10;&#10;Description automatically generated">
            <a:extLst>
              <a:ext uri="{FF2B5EF4-FFF2-40B4-BE49-F238E27FC236}">
                <a16:creationId xmlns:a16="http://schemas.microsoft.com/office/drawing/2014/main" id="{C36C8BBB-0C97-4392-A6AC-AAF8C6207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1000"/>
          </a:blip>
          <a:srcRect l="31220" r="655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E44BAAA-0355-4DE7-A0FE-B7F21F18A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81F11E1-3B50-4A51-992E-148EA526F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0E700E6-F178-46CD-A8F7-C7105888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6DA14BF-8092-436D-9DA3-C6E098F98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7EEEB8A-6EE6-421C-BF9F-D7AC6A4E3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0910DC29-86B5-4496-8762-C0124016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4F0484A8-90CF-4948-A538-103F963D2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75D140-B774-464A-A7C2-EABDBF58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14093"/>
            <a:ext cx="10018713" cy="1148575"/>
          </a:xfrm>
        </p:spPr>
        <p:txBody>
          <a:bodyPr>
            <a:normAutofit/>
          </a:bodyPr>
          <a:lstStyle/>
          <a:p>
            <a:r>
              <a:rPr lang="es-419"/>
              <a:t>CHINESE</a:t>
            </a:r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BE23F54-5616-401F-BF6B-C86D6F01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05414"/>
            <a:ext cx="10018713" cy="466678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>
                <a:ea typeface="+mn-lt"/>
                <a:cs typeface="+mn-lt"/>
              </a:rPr>
              <a:t>Chinese Classes at CHS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n-US" sz="2200">
                <a:ea typeface="+mn-lt"/>
                <a:cs typeface="+mn-lt"/>
              </a:rPr>
              <a:t>Chinese NSP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(Chinese for Chinese Speakers)—a beginner class for students who have some foundation in the language. Students </a:t>
            </a:r>
            <a:r>
              <a:rPr lang="en-US" sz="1800" b="1" dirty="0">
                <a:ea typeface="+mn-lt"/>
                <a:cs typeface="+mn-lt"/>
              </a:rPr>
              <a:t>placed</a:t>
            </a:r>
            <a:r>
              <a:rPr lang="en-US" sz="1800" dirty="0">
                <a:ea typeface="+mn-lt"/>
                <a:cs typeface="+mn-lt"/>
              </a:rPr>
              <a:t> into this class earn both Chinese 1 and 2 credits during freshman year. </a:t>
            </a:r>
            <a:endParaRPr lang="en-US" sz="18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n-US" sz="2200">
                <a:ea typeface="+mn-lt"/>
                <a:cs typeface="+mn-lt"/>
              </a:rPr>
              <a:t>Chinese 1—A beginner class </a:t>
            </a:r>
            <a:endParaRPr lang="en-US" sz="22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n-US" sz="2200">
                <a:ea typeface="+mn-lt"/>
                <a:cs typeface="+mn-lt"/>
              </a:rPr>
              <a:t>Chinese 2—After completing Chinese 1  </a:t>
            </a:r>
            <a:endParaRPr lang="en-US" sz="22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n-US" sz="2200">
                <a:ea typeface="+mn-lt"/>
                <a:cs typeface="+mn-lt"/>
              </a:rPr>
              <a:t>Chinese 3 </a:t>
            </a:r>
            <a:r>
              <a:rPr lang="en-US" sz="2200" dirty="0">
                <a:ea typeface="+mn-lt"/>
                <a:cs typeface="+mn-lt"/>
              </a:rPr>
              <a:t>AAC</a:t>
            </a:r>
            <a:r>
              <a:rPr lang="en-US" sz="2200">
                <a:ea typeface="+mn-lt"/>
                <a:cs typeface="+mn-lt"/>
              </a:rPr>
              <a:t>—After completing Chinese 1 and 2 or Chinese NSP </a:t>
            </a:r>
            <a:endParaRPr lang="en-US" sz="2200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n-US" sz="2200">
                <a:ea typeface="+mn-lt"/>
                <a:cs typeface="+mn-lt"/>
              </a:rPr>
              <a:t>Chinese 4 AP—After completing Chinese 3 </a:t>
            </a:r>
            <a:r>
              <a:rPr lang="en-US" sz="2200" dirty="0">
                <a:ea typeface="+mn-lt"/>
                <a:cs typeface="+mn-lt"/>
              </a:rPr>
              <a:t>AAC </a:t>
            </a:r>
            <a:endParaRPr lang="en-US" sz="2200" dirty="0"/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en-US" sz="1500" b="1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en-US" sz="1500" b="1"/>
          </a:p>
          <a:p>
            <a:pPr>
              <a:lnSpc>
                <a:spcPct val="90000"/>
              </a:lnSpc>
              <a:buClr>
                <a:srgbClr val="1287C3"/>
              </a:buClr>
            </a:pPr>
            <a:r>
              <a:rPr lang="en-US" b="1">
                <a:ea typeface="+mn-lt"/>
                <a:cs typeface="+mn-lt"/>
              </a:rPr>
              <a:t>Organizations</a:t>
            </a:r>
            <a:r>
              <a:rPr lang="en-US" sz="1500">
                <a:ea typeface="+mn-lt"/>
                <a:cs typeface="+mn-lt"/>
              </a:rPr>
              <a:t>: </a:t>
            </a:r>
            <a:r>
              <a:rPr lang="en-US" sz="2200">
                <a:ea typeface="+mn-lt"/>
                <a:cs typeface="+mn-lt"/>
              </a:rPr>
              <a:t>Mandarin Club; National Chinese Honor Society </a:t>
            </a:r>
            <a:endParaRPr lang="en-US" sz="2200"/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27101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9CA2368-FBEB-40BE-B07E-B9989935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00000">
            <a:off x="1503646" y="322859"/>
            <a:ext cx="2665024" cy="239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419D7A6-D8CC-4A96-A5E4-81839CD0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066" y="3790018"/>
            <a:ext cx="1176867" cy="119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B1E2C2A-CD89-410B-955B-311CA60C0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232" y="-102683"/>
            <a:ext cx="3495017" cy="4286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49D01-9E7D-4C81-9E23-9F7B2AF2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FRENCH</a:t>
            </a:r>
            <a:endParaRPr lang="en-US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579032D7-8FD2-4146-A428-B2F7D458107C}"/>
              </a:ext>
            </a:extLst>
          </p:cNvPr>
          <p:cNvSpPr>
            <a:spLocks noGrp="1"/>
          </p:cNvSpPr>
          <p:nvPr/>
        </p:nvSpPr>
        <p:spPr>
          <a:xfrm>
            <a:off x="2201617" y="1865441"/>
            <a:ext cx="7047310" cy="331911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000" b="1" dirty="0">
                <a:ea typeface="+mn-lt"/>
                <a:cs typeface="+mn-lt"/>
              </a:rPr>
              <a:t>FRENCH Classes at CHS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Clr>
                <a:srgbClr val="1287C3"/>
              </a:buCl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FRENCH 1—A beginner class </a:t>
            </a:r>
            <a:endParaRPr lang="en-US" dirty="0"/>
          </a:p>
          <a:p>
            <a:pPr marL="285750" indent="-285750">
              <a:lnSpc>
                <a:spcPct val="90000"/>
              </a:lnSpc>
              <a:buClr>
                <a:srgbClr val="1287C3"/>
              </a:buCl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FRENCH 2—After completing FRENCH 1  </a:t>
            </a:r>
            <a:endParaRPr lang="en-US" dirty="0"/>
          </a:p>
          <a:p>
            <a:pPr marL="285750" indent="-285750">
              <a:lnSpc>
                <a:spcPct val="90000"/>
              </a:lnSpc>
              <a:buClr>
                <a:srgbClr val="1287C3"/>
              </a:buCl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FRENCH 3 AAC—After completing FRENCH 1&amp;2 </a:t>
            </a:r>
          </a:p>
          <a:p>
            <a:pPr marL="285750" indent="-285750">
              <a:lnSpc>
                <a:spcPct val="90000"/>
              </a:lnSpc>
              <a:buClr>
                <a:srgbClr val="1287C3"/>
              </a:buCl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FRENCH 4 AP—After completing FRENCH 3 Pre-AP </a:t>
            </a:r>
            <a:endParaRPr lang="en-US" dirty="0"/>
          </a:p>
          <a:p>
            <a:pPr marL="171450" indent="-171450">
              <a:lnSpc>
                <a:spcPct val="90000"/>
              </a:lnSpc>
              <a:buClr>
                <a:srgbClr val="1287C3"/>
              </a:buClr>
              <a:buFont typeface="Courier New"/>
              <a:buChar char="o"/>
            </a:pPr>
            <a:endParaRPr lang="en-US" sz="1200" b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Clr>
                <a:srgbClr val="1287C3"/>
              </a:buClr>
              <a:buFont typeface="Courier New"/>
              <a:buChar char="o"/>
            </a:pPr>
            <a:r>
              <a:rPr lang="en-US" sz="2000" b="1" dirty="0">
                <a:ea typeface="+mn-lt"/>
                <a:cs typeface="+mn-lt"/>
              </a:rPr>
              <a:t>Organizations</a:t>
            </a:r>
            <a:r>
              <a:rPr lang="en-US" sz="1200" dirty="0">
                <a:ea typeface="+mn-lt"/>
                <a:cs typeface="+mn-lt"/>
              </a:rPr>
              <a:t>: </a:t>
            </a:r>
            <a:r>
              <a:rPr lang="en-US" dirty="0">
                <a:ea typeface="+mn-lt"/>
                <a:cs typeface="+mn-lt"/>
              </a:rPr>
              <a:t>French Club; National French Honor Society</a:t>
            </a:r>
          </a:p>
          <a:p>
            <a:pPr marL="285750" indent="-285750">
              <a:lnSpc>
                <a:spcPct val="90000"/>
              </a:lnSpc>
              <a:buClr>
                <a:srgbClr val="1287C3"/>
              </a:buClr>
              <a:buFont typeface="Arial"/>
              <a:buChar char="•"/>
            </a:pPr>
            <a:r>
              <a:rPr lang="en-US" dirty="0">
                <a:solidFill>
                  <a:srgbClr val="00B0F0"/>
                </a:solidFill>
                <a:hlinkClick r:id="rId6"/>
              </a:rPr>
              <a:t>Video French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en-US"/>
          </a:p>
          <a:p>
            <a:pPr marL="285750" indent="-285750">
              <a:lnSpc>
                <a:spcPct val="90000"/>
              </a:lnSpc>
              <a:buClr>
                <a:srgbClr val="1287C3"/>
              </a:buClr>
              <a:buFont typeface="Arial"/>
              <a:buChar char="•"/>
            </a:pPr>
            <a:r>
              <a:rPr lang="en-US" dirty="0"/>
              <a:t>Participation in Texas French Symposium and compete</a:t>
            </a:r>
          </a:p>
          <a:p>
            <a:pPr>
              <a:lnSpc>
                <a:spcPct val="90000"/>
              </a:lnSpc>
              <a:buClr>
                <a:srgbClr val="1287C3"/>
              </a:buClr>
            </a:pPr>
            <a:endParaRPr lang="en-US" sz="1125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317D40F-7D47-43CE-A8CE-058061A6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535" y="4698343"/>
            <a:ext cx="4425444" cy="214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42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B995-D399-468B-B7D7-0E39A7CD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64" y="255494"/>
            <a:ext cx="10018713" cy="524435"/>
          </a:xfrm>
        </p:spPr>
        <p:txBody>
          <a:bodyPr>
            <a:normAutofit fontScale="90000"/>
          </a:bodyPr>
          <a:lstStyle/>
          <a:p>
            <a:r>
              <a:rPr lang="es-419"/>
              <a:t>GERMAN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163C-06A8-4654-AAAB-824A86FB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11306"/>
            <a:ext cx="8315421" cy="551777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German I  </a:t>
            </a:r>
            <a:r>
              <a:rPr lang="en-US" sz="2000"/>
              <a:t>(usually 2 sections)</a:t>
            </a:r>
          </a:p>
          <a:p>
            <a:pPr>
              <a:buClr>
                <a:srgbClr val="1287C3"/>
              </a:buClr>
            </a:pPr>
            <a:r>
              <a:rPr lang="en-US"/>
              <a:t>German II  </a:t>
            </a:r>
            <a:r>
              <a:rPr lang="en-US" sz="2000"/>
              <a:t>(usually 2 sections)</a:t>
            </a:r>
          </a:p>
          <a:p>
            <a:pPr>
              <a:buClr>
                <a:srgbClr val="1287C3"/>
              </a:buClr>
            </a:pPr>
            <a:r>
              <a:rPr lang="en-US"/>
              <a:t>German III </a:t>
            </a:r>
            <a:r>
              <a:rPr lang="en-US" sz="1600"/>
              <a:t>(Advanced Academic Course)</a:t>
            </a:r>
            <a:r>
              <a:rPr lang="en-US"/>
              <a:t>  </a:t>
            </a:r>
            <a:r>
              <a:rPr lang="en-US" sz="2000"/>
              <a:t>(1 section)</a:t>
            </a:r>
          </a:p>
          <a:p>
            <a:pPr>
              <a:buClr>
                <a:srgbClr val="1287C3"/>
              </a:buClr>
            </a:pPr>
            <a:r>
              <a:rPr lang="en-US"/>
              <a:t>German IV </a:t>
            </a:r>
            <a:r>
              <a:rPr lang="en-US" sz="1700"/>
              <a:t>(AP)</a:t>
            </a:r>
            <a:r>
              <a:rPr lang="en-US"/>
              <a:t>  </a:t>
            </a:r>
            <a:r>
              <a:rPr lang="en-US" sz="2000"/>
              <a:t>(1 section)</a:t>
            </a:r>
          </a:p>
          <a:p>
            <a:pPr>
              <a:buClr>
                <a:srgbClr val="1287C3"/>
              </a:buClr>
            </a:pPr>
            <a:r>
              <a:rPr lang="en-US"/>
              <a:t>One teacher all 4 years</a:t>
            </a:r>
          </a:p>
          <a:p>
            <a:pPr>
              <a:buClr>
                <a:srgbClr val="1287C3"/>
              </a:buClr>
            </a:pPr>
            <a:r>
              <a:rPr lang="en-US"/>
              <a:t>Teacher and students grow together as a "family" as they progress through the levels each year.</a:t>
            </a:r>
          </a:p>
          <a:p>
            <a:pPr>
              <a:buClr>
                <a:srgbClr val="1287C3"/>
              </a:buClr>
            </a:pPr>
            <a:r>
              <a:rPr lang="en-US"/>
              <a:t>Germany/Austria/Switzerland are economic, scientific, and technological powerhouses with rich cultures as well.</a:t>
            </a:r>
          </a:p>
          <a:p>
            <a:pPr>
              <a:buClr>
                <a:srgbClr val="1287C3"/>
              </a:buClr>
            </a:pPr>
            <a:r>
              <a:rPr lang="en-US"/>
              <a:t>Very active </a:t>
            </a:r>
            <a:r>
              <a:rPr lang="en-US" b="1"/>
              <a:t>German Club</a:t>
            </a:r>
            <a:r>
              <a:rPr lang="en-US"/>
              <a:t> and German National Honor Society (lots of fun after-school and weekend events and field trips!)</a:t>
            </a:r>
          </a:p>
          <a:p>
            <a:pPr>
              <a:buClr>
                <a:srgbClr val="1287C3"/>
              </a:buClr>
            </a:pPr>
            <a:r>
              <a:rPr lang="en-US"/>
              <a:t>Participation in regional and state German </a:t>
            </a:r>
            <a:r>
              <a:rPr lang="en-US" b="1"/>
              <a:t>contests</a:t>
            </a:r>
          </a:p>
          <a:p>
            <a:pPr>
              <a:buClr>
                <a:srgbClr val="1287C3"/>
              </a:buClr>
            </a:pPr>
            <a:r>
              <a:rPr lang="en-US" b="1"/>
              <a:t>Exchange program with a high school in Cologne, Germany!</a:t>
            </a:r>
          </a:p>
          <a:p>
            <a:pPr>
              <a:buClr>
                <a:srgbClr val="1287C3"/>
              </a:buClr>
            </a:pPr>
            <a:r>
              <a:rPr lang="en-US">
                <a:hlinkClick r:id="rId2"/>
              </a:rPr>
              <a:t>Video</a:t>
            </a:r>
            <a:r>
              <a:rPr lang="en-US"/>
              <a:t> (0:36)</a:t>
            </a:r>
            <a:endParaRPr lang="en-US" b="1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D9CF8939-8E0D-4737-9F47-CFAEE10A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91" t="5385" r="1413" b="4397"/>
          <a:stretch/>
        </p:blipFill>
        <p:spPr>
          <a:xfrm>
            <a:off x="9875171" y="4710355"/>
            <a:ext cx="2249059" cy="210606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5C1B5E7-E6EC-4496-9322-F45971B2F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658" y="91557"/>
            <a:ext cx="4183565" cy="2691495"/>
          </a:xfrm>
          <a:prstGeom prst="rect">
            <a:avLst/>
          </a:prstGeom>
        </p:spPr>
      </p:pic>
      <p:pic>
        <p:nvPicPr>
          <p:cNvPr id="5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AF718E3-C168-4255-85B1-0F762DB5E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371" y="2911986"/>
            <a:ext cx="2315737" cy="16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1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B35C-F94B-4CE1-9A20-E8B67A33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1073"/>
            <a:ext cx="10018713" cy="754487"/>
          </a:xfrm>
        </p:spPr>
        <p:txBody>
          <a:bodyPr/>
          <a:lstStyle/>
          <a:p>
            <a:r>
              <a:rPr lang="es-419"/>
              <a:t>JAPANESE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FCCA-A01A-4542-86AD-1939F24F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13744"/>
            <a:ext cx="10093839" cy="5031455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Japanese I  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Japanese II     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Japanese III Pre-AP  (1 section)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Japanese IV AP  (1 section)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One teacher all 4 years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Lots of class activities, such as Calligraphy Workshop each year and students grow together and build strong relationships through the levels.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Japan offers rich traditional and innovative cultures, as well as interesting subcultures, such as Manga, Anime, Fashions!  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Japanese </a:t>
            </a:r>
            <a:r>
              <a:rPr lang="en-US" err="1">
                <a:ea typeface="+mn-lt"/>
                <a:cs typeface="+mn-lt"/>
              </a:rPr>
              <a:t>Yosakoi</a:t>
            </a:r>
            <a:r>
              <a:rPr lang="en-US">
                <a:ea typeface="+mn-lt"/>
                <a:cs typeface="+mn-lt"/>
              </a:rPr>
              <a:t> Club and Japanese Honor Society (lots of fun after-school events!)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Participation in regional and state Japanese Speech Contests (</a:t>
            </a:r>
            <a:r>
              <a:rPr lang="en-US" sz="2000">
                <a:ea typeface="+mn-lt"/>
                <a:cs typeface="+mn-lt"/>
              </a:rPr>
              <a:t>national if advanced) &amp;</a:t>
            </a:r>
            <a:r>
              <a:rPr lang="en-US">
                <a:ea typeface="+mn-lt"/>
                <a:cs typeface="+mn-lt"/>
              </a:rPr>
              <a:t>more!</a:t>
            </a:r>
            <a:endParaRPr lang="en-US" b="1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 b="1">
                <a:ea typeface="+mn-lt"/>
                <a:cs typeface="+mn-lt"/>
              </a:rPr>
              <a:t>Yearly Exchange program</a:t>
            </a:r>
            <a:r>
              <a:rPr lang="en-US">
                <a:ea typeface="+mn-lt"/>
                <a:cs typeface="+mn-lt"/>
              </a:rPr>
              <a:t>-</a:t>
            </a:r>
            <a:r>
              <a:rPr lang="en-US" b="1">
                <a:ea typeface="+mn-lt"/>
                <a:cs typeface="+mn-lt"/>
              </a:rPr>
              <a:t>Our Summer Excursion Trip to Japan, and Japanese Exchange students visit to Clements HS in October! 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2"/>
              </a:rPr>
              <a:t>Video Intro</a:t>
            </a:r>
            <a:r>
              <a:rPr lang="en-US">
                <a:ea typeface="+mn-lt"/>
                <a:cs typeface="+mn-lt"/>
              </a:rPr>
              <a:t> (1.19)</a:t>
            </a:r>
          </a:p>
          <a:p>
            <a:pPr>
              <a:buClr>
                <a:srgbClr val="1287C3"/>
              </a:buClr>
            </a:pPr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05B6A128-647E-46B3-AC4E-4F1CF9292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632" y="516822"/>
            <a:ext cx="1317085" cy="135822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8AC4D6D-323A-4B07-BA6B-FCBE80E27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263" y="3759542"/>
            <a:ext cx="976244" cy="117397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5E1DB9C-3A7C-4721-96E0-01803C782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845" y="444293"/>
            <a:ext cx="1069009" cy="1518892"/>
          </a:xfrm>
          <a:prstGeom prst="rect">
            <a:avLst/>
          </a:prstGeom>
        </p:spPr>
      </p:pic>
      <p:pic>
        <p:nvPicPr>
          <p:cNvPr id="7" name="Picture 7" descr="A picture containing floor, indoor, airport, ceiling&#10;&#10;Description automatically generated">
            <a:extLst>
              <a:ext uri="{FF2B5EF4-FFF2-40B4-BE49-F238E27FC236}">
                <a16:creationId xmlns:a16="http://schemas.microsoft.com/office/drawing/2014/main" id="{CDAA60AD-0256-411F-808F-DA0642AE3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6537" y="948152"/>
            <a:ext cx="1069010" cy="1527176"/>
          </a:xfrm>
          <a:prstGeom prst="rect">
            <a:avLst/>
          </a:prstGeom>
        </p:spPr>
      </p:pic>
      <p:pic>
        <p:nvPicPr>
          <p:cNvPr id="8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96D6A55-9DCD-4996-9DC1-6999E178D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704" y="28233"/>
            <a:ext cx="1075636" cy="142336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8BD01C8-11E8-47A1-B88A-1C1C39700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9807" y="5378645"/>
            <a:ext cx="1627808" cy="1246973"/>
          </a:xfrm>
          <a:prstGeom prst="rect">
            <a:avLst/>
          </a:prstGeom>
        </p:spPr>
      </p:pic>
      <p:pic>
        <p:nvPicPr>
          <p:cNvPr id="12" name="Picture 12" descr="A picture containing text, toy, doll, several&#10;&#10;Description automatically generated">
            <a:extLst>
              <a:ext uri="{FF2B5EF4-FFF2-40B4-BE49-F238E27FC236}">
                <a16:creationId xmlns:a16="http://schemas.microsoft.com/office/drawing/2014/main" id="{8BFDB31B-3550-4F6C-A9B0-5F7171FDCB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6187" y="5035"/>
            <a:ext cx="1582255" cy="2739887"/>
          </a:xfrm>
          <a:prstGeom prst="rect">
            <a:avLst/>
          </a:prstGeom>
        </p:spPr>
      </p:pic>
      <p:pic>
        <p:nvPicPr>
          <p:cNvPr id="13" name="Picture 13" descr="A picture containing text, person, preparing&#10;&#10;Description automatically generated">
            <a:extLst>
              <a:ext uri="{FF2B5EF4-FFF2-40B4-BE49-F238E27FC236}">
                <a16:creationId xmlns:a16="http://schemas.microsoft.com/office/drawing/2014/main" id="{83B86087-D300-4AF4-B131-82F785D2BA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6826" y="1800677"/>
            <a:ext cx="1282958" cy="943626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5AFE331-0126-4BC2-BEBE-FA76E59682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8460" y="5506089"/>
            <a:ext cx="1568273" cy="1061496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DFDACE5-3FDA-4E88-9107-24B056588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6042" y="5375549"/>
            <a:ext cx="1035741" cy="12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7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CA7-66E0-4EAB-BFFF-CCE8205B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412"/>
            <a:ext cx="10018713" cy="1354540"/>
          </a:xfrm>
        </p:spPr>
        <p:txBody>
          <a:bodyPr/>
          <a:lstStyle/>
          <a:p>
            <a:r>
              <a:rPr lang="es-419"/>
              <a:t>LATIN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3AD2-2179-42E1-8EF0-E93B008D2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58912"/>
            <a:ext cx="10018713" cy="536470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Latin I</a:t>
            </a:r>
          </a:p>
          <a:p>
            <a:pPr>
              <a:buClr>
                <a:srgbClr val="1287C3"/>
              </a:buClr>
            </a:pPr>
            <a:r>
              <a:rPr lang="en-US"/>
              <a:t>Latin II</a:t>
            </a:r>
          </a:p>
          <a:p>
            <a:pPr>
              <a:buClr>
                <a:srgbClr val="1287C3"/>
              </a:buClr>
            </a:pPr>
            <a:r>
              <a:rPr lang="en-US"/>
              <a:t>Latin III</a:t>
            </a:r>
          </a:p>
          <a:p>
            <a:pPr>
              <a:buClr>
                <a:srgbClr val="1287C3"/>
              </a:buClr>
            </a:pPr>
            <a:r>
              <a:rPr lang="en-US"/>
              <a:t>AP Latin IV</a:t>
            </a:r>
          </a:p>
          <a:p>
            <a:pPr>
              <a:buClr>
                <a:srgbClr val="1287C3"/>
              </a:buClr>
            </a:pPr>
            <a:r>
              <a:rPr lang="en-US"/>
              <a:t>One teacher all four years creates seamless continuity between levels and students grow together like family</a:t>
            </a:r>
          </a:p>
          <a:p>
            <a:pPr>
              <a:buClr>
                <a:srgbClr val="1287C3"/>
              </a:buClr>
            </a:pPr>
            <a:r>
              <a:rPr lang="en-US"/>
              <a:t>Latin great for all students, but especially those interested in careers in law, medicine or science in general</a:t>
            </a:r>
          </a:p>
          <a:p>
            <a:pPr>
              <a:buClr>
                <a:srgbClr val="1287C3"/>
              </a:buClr>
            </a:pPr>
            <a:r>
              <a:rPr lang="en-US"/>
              <a:t>2-3 years of Latin helps to expand English vocabulary and refine speaking and writing</a:t>
            </a:r>
          </a:p>
          <a:p>
            <a:pPr>
              <a:buClr>
                <a:srgbClr val="1287C3"/>
              </a:buClr>
            </a:pPr>
            <a:r>
              <a:rPr lang="en-US"/>
              <a:t>Learn all about Roman history, culture, mythology, ancient technology/innovation</a:t>
            </a:r>
          </a:p>
          <a:p>
            <a:pPr>
              <a:buClr>
                <a:srgbClr val="1287C3"/>
              </a:buClr>
            </a:pPr>
            <a:r>
              <a:rPr lang="en-US"/>
              <a:t>Latin Club / Latin Honor Society (fun after school activities)</a:t>
            </a:r>
          </a:p>
          <a:p>
            <a:pPr>
              <a:buClr>
                <a:srgbClr val="1287C3"/>
              </a:buClr>
            </a:pPr>
            <a:r>
              <a:rPr lang="en-US"/>
              <a:t>Participation in Area and State conventions and the National Latin Exam</a:t>
            </a:r>
          </a:p>
          <a:p>
            <a:pPr>
              <a:buClr>
                <a:srgbClr val="1287C3"/>
              </a:buClr>
            </a:pPr>
            <a:endParaRPr lang="en-US"/>
          </a:p>
        </p:txBody>
      </p:sp>
      <p:pic>
        <p:nvPicPr>
          <p:cNvPr id="4" name="Picture 4" descr="The Colosseum">
            <a:extLst>
              <a:ext uri="{FF2B5EF4-FFF2-40B4-BE49-F238E27FC236}">
                <a16:creationId xmlns:a16="http://schemas.microsoft.com/office/drawing/2014/main" id="{9FD7EAC5-A6F4-4BE0-B677-ADB54BBC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744" y="2604"/>
            <a:ext cx="4779167" cy="28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3D5F8AA-670B-4296-BE0B-108F5C0A0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9377" b="158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CE7CC-C083-4037-8020-1081C16A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>
            <a:normAutofit/>
          </a:bodyPr>
          <a:lstStyle/>
          <a:p>
            <a:r>
              <a:rPr lang="es-419" b="1">
                <a:latin typeface="Arial Black" panose="020B0A04020102020204" pitchFamily="34" charset="0"/>
              </a:rPr>
              <a:t>SPANISH</a:t>
            </a:r>
            <a:endParaRPr lang="en-US" b="1">
              <a:latin typeface="Arial Black" panose="020B0A04020102020204" pitchFamily="34" charset="0"/>
            </a:endParaRPr>
          </a:p>
        </p:txBody>
      </p:sp>
      <p:cxnSp>
        <p:nvCxnSpPr>
          <p:cNvPr id="31" name="Straight Connector 34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49A5-8088-433A-A43F-1BE21A177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38" y="639099"/>
            <a:ext cx="6591346" cy="49658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419" sz="2200"/>
              <a:t>SPANISH I				BASIC/INITIAL LEVEL </a:t>
            </a:r>
          </a:p>
          <a:p>
            <a:pPr>
              <a:lnSpc>
                <a:spcPct val="90000"/>
              </a:lnSpc>
            </a:pPr>
            <a:r>
              <a:rPr lang="es-419" sz="2200"/>
              <a:t>SPANISH II 				INTERMEDIATE LOW/MEDIUM LEVEL</a:t>
            </a:r>
          </a:p>
          <a:p>
            <a:pPr>
              <a:lnSpc>
                <a:spcPct val="90000"/>
              </a:lnSpc>
            </a:pPr>
            <a:r>
              <a:rPr lang="es-419" sz="2200"/>
              <a:t>SPANISH III  				INTERMEDIATE MEDIUM</a:t>
            </a:r>
          </a:p>
          <a:p>
            <a:pPr>
              <a:lnSpc>
                <a:spcPct val="90000"/>
              </a:lnSpc>
            </a:pPr>
            <a:r>
              <a:rPr lang="es-419" sz="2200"/>
              <a:t>SPANISH III AAC  INTERMEDIATE MEDIUM/HIGH LEVEL</a:t>
            </a:r>
          </a:p>
          <a:p>
            <a:pPr>
              <a:lnSpc>
                <a:spcPct val="90000"/>
              </a:lnSpc>
            </a:pPr>
            <a:r>
              <a:rPr lang="es-419" sz="2200"/>
              <a:t>SPANISH IV AP			INTERMEDIATE HIGH TO ADVANCE LEVEL</a:t>
            </a:r>
          </a:p>
          <a:p>
            <a:pPr>
              <a:lnSpc>
                <a:spcPct val="90000"/>
              </a:lnSpc>
            </a:pPr>
            <a:r>
              <a:rPr lang="es-419" sz="2200"/>
              <a:t>SPANISH V AP			ADVANCE LEVEL</a:t>
            </a:r>
          </a:p>
          <a:p>
            <a:pPr>
              <a:lnSpc>
                <a:spcPct val="90000"/>
              </a:lnSpc>
            </a:pPr>
            <a:endParaRPr lang="es-419" sz="2200"/>
          </a:p>
          <a:p>
            <a:pPr marL="0" indent="0">
              <a:lnSpc>
                <a:spcPct val="90000"/>
              </a:lnSpc>
              <a:buNone/>
            </a:pPr>
            <a:r>
              <a:rPr lang="es-419" sz="2200"/>
              <a:t>* SPANISH CLUB 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179034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912c21c3-1fff-4f47-810b-bcfb8133bacd" xsi:nil="true"/>
    <IsNotebookLocked xmlns="912c21c3-1fff-4f47-810b-bcfb8133bacd" xsi:nil="true"/>
    <_ip_UnifiedCompliancePolicyUIAction xmlns="http://schemas.microsoft.com/sharepoint/v3" xsi:nil="true"/>
    <CultureName xmlns="912c21c3-1fff-4f47-810b-bcfb8133bacd" xsi:nil="true"/>
    <Owner xmlns="912c21c3-1fff-4f47-810b-bcfb8133bacd">
      <UserInfo>
        <DisplayName/>
        <AccountId xsi:nil="true"/>
        <AccountType/>
      </UserInfo>
    </Owner>
    <Distribution_Groups xmlns="912c21c3-1fff-4f47-810b-bcfb8133bacd" xsi:nil="true"/>
    <Invited_Teachers xmlns="912c21c3-1fff-4f47-810b-bcfb8133bacd" xsi:nil="true"/>
    <Has_Teacher_Only_SectionGroup xmlns="912c21c3-1fff-4f47-810b-bcfb8133bacd" xsi:nil="true"/>
    <NotebookType xmlns="912c21c3-1fff-4f47-810b-bcfb8133bacd" xsi:nil="true"/>
    <_ip_UnifiedCompliancePolicyProperties xmlns="http://schemas.microsoft.com/sharepoint/v3" xsi:nil="true"/>
    <Invited_Students xmlns="912c21c3-1fff-4f47-810b-bcfb8133bacd" xsi:nil="true"/>
    <Is_Collaboration_Space_Locked xmlns="912c21c3-1fff-4f47-810b-bcfb8133bacd" xsi:nil="true"/>
    <Math_Settings xmlns="912c21c3-1fff-4f47-810b-bcfb8133bacd" xsi:nil="true"/>
    <Templates xmlns="912c21c3-1fff-4f47-810b-bcfb8133bacd" xsi:nil="true"/>
    <Self_Registration_Enabled xmlns="912c21c3-1fff-4f47-810b-bcfb8133bacd" xsi:nil="true"/>
    <AppVersion xmlns="912c21c3-1fff-4f47-810b-bcfb8133bacd" xsi:nil="true"/>
    <LMS_Mappings xmlns="912c21c3-1fff-4f47-810b-bcfb8133bacd" xsi:nil="true"/>
    <DefaultSectionNames xmlns="912c21c3-1fff-4f47-810b-bcfb8133bacd" xsi:nil="true"/>
    <Teams_Channel_Section_Location xmlns="912c21c3-1fff-4f47-810b-bcfb8133bacd" xsi:nil="true"/>
    <FolderType xmlns="912c21c3-1fff-4f47-810b-bcfb8133bacd" xsi:nil="true"/>
    <Teachers xmlns="912c21c3-1fff-4f47-810b-bcfb8133bacd">
      <UserInfo>
        <DisplayName/>
        <AccountId xsi:nil="true"/>
        <AccountType/>
      </UserInfo>
    </Teachers>
    <Students xmlns="912c21c3-1fff-4f47-810b-bcfb8133bacd">
      <UserInfo>
        <DisplayName/>
        <AccountId xsi:nil="true"/>
        <AccountType/>
      </UserInfo>
    </Students>
    <Student_Groups xmlns="912c21c3-1fff-4f47-810b-bcfb8133bacd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0626256F40CF46B2303E1B590D0C29" ma:contentTypeVersion="38" ma:contentTypeDescription="Create a new document." ma:contentTypeScope="" ma:versionID="6756157b2cbef1ea167d7788aca94844">
  <xsd:schema xmlns:xsd="http://www.w3.org/2001/XMLSchema" xmlns:xs="http://www.w3.org/2001/XMLSchema" xmlns:p="http://schemas.microsoft.com/office/2006/metadata/properties" xmlns:ns1="http://schemas.microsoft.com/sharepoint/v3" xmlns:ns3="618022ed-c081-4e05-b613-b2e07ea67800" xmlns:ns4="912c21c3-1fff-4f47-810b-bcfb8133bacd" targetNamespace="http://schemas.microsoft.com/office/2006/metadata/properties" ma:root="true" ma:fieldsID="d374d5c1274a43bbda2f4033cf0da3a7" ns1:_="" ns3:_="" ns4:_="">
    <xsd:import namespace="http://schemas.microsoft.com/sharepoint/v3"/>
    <xsd:import namespace="618022ed-c081-4e05-b613-b2e07ea67800"/>
    <xsd:import namespace="912c21c3-1fff-4f47-810b-bcfb8133ba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022ed-c081-4e05-b613-b2e07ea678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c21c3-1fff-4f47-810b-bcfb8133b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5" nillable="true" ma:displayName="Notebook Type" ma:internalName="NotebookType">
      <xsd:simpleType>
        <xsd:restriction base="dms:Text"/>
      </xsd:simpleType>
    </xsd:element>
    <xsd:element name="FolderType" ma:index="26" nillable="true" ma:displayName="Folder Type" ma:internalName="FolderType">
      <xsd:simpleType>
        <xsd:restriction base="dms:Text"/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AppVersion" ma:index="28" nillable="true" ma:displayName="App Version" ma:internalName="AppVersion">
      <xsd:simpleType>
        <xsd:restriction base="dms:Text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Owner" ma:index="3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DefaultSectionNames" ma:index="3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4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4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4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3" nillable="true" ma:displayName="Is Collaboration Space Locked" ma:internalName="Is_Collaboration_Space_Locked">
      <xsd:simpleType>
        <xsd:restriction base="dms:Boolean"/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302538-F88E-4A48-82BE-5A4AC123A572}">
  <ds:schemaRefs>
    <ds:schemaRef ds:uri="912c21c3-1fff-4f47-810b-bcfb8133bac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7B6AC75-B1F7-40EC-88A9-A52872C1BC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820D27-E079-4436-A7B9-4C94575C2CE6}">
  <ds:schemaRefs>
    <ds:schemaRef ds:uri="618022ed-c081-4e05-b613-b2e07ea67800"/>
    <ds:schemaRef ds:uri="912c21c3-1fff-4f47-810b-bcfb8133ba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Parallax</vt:lpstr>
      <vt:lpstr>CLEMENTS HS         WORLD LANGUAGES DEPARTMENT</vt:lpstr>
      <vt:lpstr>LANGUAGES OFFERED</vt:lpstr>
      <vt:lpstr>AMERICAN SIGN LANGUAGE</vt:lpstr>
      <vt:lpstr>CHINESE</vt:lpstr>
      <vt:lpstr>FRENCH</vt:lpstr>
      <vt:lpstr>GERMAN</vt:lpstr>
      <vt:lpstr>JAPANESE</vt:lpstr>
      <vt:lpstr>LATIN</vt:lpstr>
      <vt:lpstr>SPANISH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CLEMENTS HS         WORLD LANGUAGES DEPARTMENT</dc:title>
  <dc:creator>Rodrigues, Maria</dc:creator>
  <cp:revision>19</cp:revision>
  <dcterms:created xsi:type="dcterms:W3CDTF">2021-02-22T04:15:57Z</dcterms:created>
  <dcterms:modified xsi:type="dcterms:W3CDTF">2022-01-17T21:48:33Z</dcterms:modified>
</cp:coreProperties>
</file>